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2"/>
  </p:sldMasterIdLst>
  <p:notesMasterIdLst>
    <p:notesMasterId r:id="rId14"/>
  </p:notesMasterIdLst>
  <p:handoutMasterIdLst>
    <p:handoutMasterId r:id="rId15"/>
  </p:handoutMasterIdLst>
  <p:sldIdLst>
    <p:sldId id="278" r:id="rId3"/>
    <p:sldId id="279" r:id="rId4"/>
    <p:sldId id="269" r:id="rId5"/>
    <p:sldId id="270" r:id="rId6"/>
    <p:sldId id="299" r:id="rId7"/>
    <p:sldId id="300" r:id="rId8"/>
    <p:sldId id="304" r:id="rId9"/>
    <p:sldId id="305" r:id="rId10"/>
    <p:sldId id="301" r:id="rId11"/>
    <p:sldId id="302" r:id="rId12"/>
    <p:sldId id="303" r:id="rId13"/>
  </p:sldIdLst>
  <p:sldSz cx="9144000" cy="6858000" type="screen4x3"/>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7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1DA"/>
    <a:srgbClr val="00D200"/>
    <a:srgbClr val="00FF00"/>
    <a:srgbClr val="00CC99"/>
    <a:srgbClr val="1E8C16"/>
    <a:srgbClr val="69881A"/>
    <a:srgbClr val="FFCC00"/>
    <a:srgbClr val="FF99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9" autoAdjust="0"/>
    <p:restoredTop sz="58657" autoAdjust="0"/>
  </p:normalViewPr>
  <p:slideViewPr>
    <p:cSldViewPr snapToGrid="0">
      <p:cViewPr varScale="1">
        <p:scale>
          <a:sx n="118" d="100"/>
          <a:sy n="118" d="100"/>
        </p:scale>
        <p:origin x="312" y="106"/>
      </p:cViewPr>
      <p:guideLst>
        <p:guide orient="horz" pos="2160"/>
        <p:guide pos="2880"/>
        <p:guide pos="77"/>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1" d="100"/>
          <a:sy n="81" d="100"/>
        </p:scale>
        <p:origin x="-315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ata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ata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8.png"/></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image" Target="../media/image12.png"/><Relationship Id="rId4" Type="http://schemas.openxmlformats.org/officeDocument/2006/relationships/image" Target="../media/image7.png"/></Relationships>
</file>

<file path=ppt/diagrams/_rels/data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image" Target="../media/image13.png"/></Relationships>
</file>

<file path=ppt/diagrams/_rels/data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ata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image" Target="../media/image17.png"/><Relationship Id="rId5" Type="http://schemas.openxmlformats.org/officeDocument/2006/relationships/image" Target="../media/image7.png"/><Relationship Id="rId4"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rawing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8.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image" Target="../media/image12.png"/><Relationship Id="rId4" Type="http://schemas.openxmlformats.org/officeDocument/2006/relationships/image" Target="../media/image7.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image" Target="../media/image13.png"/></Relationships>
</file>

<file path=ppt/diagrams/_rels/drawing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rawing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image" Target="../media/image17.png"/><Relationship Id="rId5" Type="http://schemas.openxmlformats.org/officeDocument/2006/relationships/image" Target="../media/image7.png"/><Relationship Id="rId4"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FCE17C-9C0A-4C24-8227-2CCC44378933}" type="doc">
      <dgm:prSet loTypeId="urn:microsoft.com/office/officeart/2005/8/layout/vList4" loCatId="list" qsTypeId="urn:microsoft.com/office/officeart/2005/8/quickstyle/simple1" qsCatId="simple" csTypeId="urn:microsoft.com/office/officeart/2005/8/colors/accent3_3" csCatId="accent3" phldr="1"/>
      <dgm:spPr/>
      <dgm:t>
        <a:bodyPr/>
        <a:lstStyle/>
        <a:p>
          <a:endParaRPr lang="zh-CN" altLang="en-US"/>
        </a:p>
      </dgm:t>
    </dgm:pt>
    <dgm:pt modelId="{EA480B2E-4518-4952-A09A-CEF34C7A0EFE}">
      <dgm:prSet custT="1"/>
      <dgm:spPr/>
      <dgm:t>
        <a:bodyPr/>
        <a:lstStyle/>
        <a:p>
          <a:pPr rtl="0"/>
          <a:r>
            <a:rPr lang="en-US" altLang="zh-CN" sz="3200" dirty="0">
              <a:latin typeface="微软雅黑" panose="020B0503020204020204" pitchFamily="34" charset="-122"/>
              <a:ea typeface="微软雅黑" panose="020B0503020204020204" pitchFamily="34" charset="-122"/>
            </a:rPr>
            <a:t>HTML5</a:t>
          </a:r>
          <a:r>
            <a:rPr lang="zh-CN" altLang="en-US" sz="3200" dirty="0">
              <a:latin typeface="微软雅黑" panose="020B0503020204020204" pitchFamily="34" charset="-122"/>
              <a:ea typeface="微软雅黑" panose="020B0503020204020204" pitchFamily="34" charset="-122"/>
            </a:rPr>
            <a:t>视频</a:t>
          </a:r>
          <a:endParaRPr lang="zh-CN" sz="3200" dirty="0">
            <a:latin typeface="微软雅黑" panose="020B0503020204020204" pitchFamily="34" charset="-122"/>
            <a:ea typeface="微软雅黑" panose="020B0503020204020204" pitchFamily="34" charset="-122"/>
          </a:endParaRPr>
        </a:p>
      </dgm:t>
    </dgm:pt>
    <dgm:pt modelId="{6AA0AC57-C26A-4A10-B1A3-43CF91FBA8C7}" type="parTrans" cxnId="{AE657862-1EB1-4244-8AFF-E132309F401F}">
      <dgm:prSet/>
      <dgm:spPr/>
      <dgm:t>
        <a:bodyPr/>
        <a:lstStyle/>
        <a:p>
          <a:endParaRPr lang="zh-CN" altLang="en-US"/>
        </a:p>
      </dgm:t>
    </dgm:pt>
    <dgm:pt modelId="{27C675E2-9C94-40A8-8190-DA6AE45AFDC3}" type="sibTrans" cxnId="{AE657862-1EB1-4244-8AFF-E132309F401F}">
      <dgm:prSet/>
      <dgm:spPr/>
      <dgm:t>
        <a:bodyPr/>
        <a:lstStyle/>
        <a:p>
          <a:endParaRPr lang="zh-CN" altLang="en-US"/>
        </a:p>
      </dgm:t>
    </dgm:pt>
    <dgm:pt modelId="{7DB51328-4141-48A1-82BA-6921F9430A25}">
      <dgm:prSet custT="1"/>
      <dgm:spPr/>
      <dgm:t>
        <a:bodyPr/>
        <a:lstStyle/>
        <a:p>
          <a:pPr rtl="0"/>
          <a:r>
            <a:rPr lang="en-US" altLang="zh-CN" sz="3200" dirty="0">
              <a:latin typeface="微软雅黑" panose="020B0503020204020204" pitchFamily="34" charset="-122"/>
              <a:ea typeface="微软雅黑" panose="020B0503020204020204" pitchFamily="34" charset="-122"/>
            </a:rPr>
            <a:t>HTML5</a:t>
          </a:r>
          <a:r>
            <a:rPr lang="zh-CN" altLang="en-US" sz="3200" dirty="0">
              <a:latin typeface="微软雅黑" panose="020B0503020204020204" pitchFamily="34" charset="-122"/>
              <a:ea typeface="微软雅黑" panose="020B0503020204020204" pitchFamily="34" charset="-122"/>
            </a:rPr>
            <a:t>音频</a:t>
          </a:r>
          <a:endParaRPr lang="zh-CN" sz="3200" dirty="0">
            <a:latin typeface="微软雅黑" panose="020B0503020204020204" pitchFamily="34" charset="-122"/>
            <a:ea typeface="微软雅黑" panose="020B0503020204020204" pitchFamily="34" charset="-122"/>
          </a:endParaRPr>
        </a:p>
      </dgm:t>
    </dgm:pt>
    <dgm:pt modelId="{60E326BE-A76C-4164-80B0-2A31E69D0097}" type="parTrans" cxnId="{14498EA9-2B08-4C55-87DA-99C7C43E582A}">
      <dgm:prSet/>
      <dgm:spPr/>
      <dgm:t>
        <a:bodyPr/>
        <a:lstStyle/>
        <a:p>
          <a:endParaRPr lang="zh-CN" altLang="en-US"/>
        </a:p>
      </dgm:t>
    </dgm:pt>
    <dgm:pt modelId="{0401C1F6-12F7-4025-82C3-FBA7077431E3}" type="sibTrans" cxnId="{14498EA9-2B08-4C55-87DA-99C7C43E582A}">
      <dgm:prSet/>
      <dgm:spPr/>
      <dgm:t>
        <a:bodyPr/>
        <a:lstStyle/>
        <a:p>
          <a:endParaRPr lang="zh-CN" altLang="en-US"/>
        </a:p>
      </dgm:t>
    </dgm:pt>
    <dgm:pt modelId="{356CA748-8092-44EA-BE14-E5E2FE395858}">
      <dgm:prSet custT="1"/>
      <dgm:spPr/>
      <dgm:t>
        <a:bodyPr/>
        <a:lstStyle/>
        <a:p>
          <a:pPr rtl="0"/>
          <a:r>
            <a:rPr lang="en-US" altLang="zh-CN" sz="3200" dirty="0">
              <a:latin typeface="微软雅黑" panose="020B0503020204020204" pitchFamily="34" charset="-122"/>
              <a:ea typeface="微软雅黑" panose="020B0503020204020204" pitchFamily="34" charset="-122"/>
            </a:rPr>
            <a:t>HTML5</a:t>
          </a:r>
          <a:r>
            <a:rPr lang="zh-CN" altLang="en-US" sz="3200" dirty="0">
              <a:latin typeface="微软雅黑" panose="020B0503020204020204" pitchFamily="34" charset="-122"/>
              <a:ea typeface="微软雅黑" panose="020B0503020204020204" pitchFamily="34" charset="-122"/>
            </a:rPr>
            <a:t>视频</a:t>
          </a:r>
          <a:r>
            <a:rPr lang="en-US" altLang="zh-CN" sz="3200" dirty="0">
              <a:latin typeface="微软雅黑" panose="020B0503020204020204" pitchFamily="34" charset="-122"/>
              <a:ea typeface="微软雅黑" panose="020B0503020204020204" pitchFamily="34" charset="-122"/>
            </a:rPr>
            <a:t>DOM</a:t>
          </a:r>
          <a:r>
            <a:rPr lang="zh-CN" altLang="en-US" sz="3200" dirty="0">
              <a:latin typeface="微软雅黑" panose="020B0503020204020204" pitchFamily="34" charset="-122"/>
              <a:ea typeface="微软雅黑" panose="020B0503020204020204" pitchFamily="34" charset="-122"/>
            </a:rPr>
            <a:t>属性及方法</a:t>
          </a:r>
          <a:endParaRPr lang="zh-CN" sz="3200" dirty="0">
            <a:latin typeface="微软雅黑" panose="020B0503020204020204" pitchFamily="34" charset="-122"/>
            <a:ea typeface="微软雅黑" panose="020B0503020204020204" pitchFamily="34" charset="-122"/>
          </a:endParaRPr>
        </a:p>
      </dgm:t>
    </dgm:pt>
    <dgm:pt modelId="{5267CFCB-A601-4F58-8D3F-69B9727402AD}" type="parTrans" cxnId="{03A5ED66-3061-4B54-BC37-AC4FE1D0B2DB}">
      <dgm:prSet/>
      <dgm:spPr/>
    </dgm:pt>
    <dgm:pt modelId="{380A2932-5BFC-417D-83CC-394B841CB6A5}" type="sibTrans" cxnId="{03A5ED66-3061-4B54-BC37-AC4FE1D0B2DB}">
      <dgm:prSet/>
      <dgm:spPr/>
    </dgm:pt>
    <dgm:pt modelId="{9CD62D7D-E032-4FDD-A421-BBE85ABABDBF}" type="pres">
      <dgm:prSet presAssocID="{1BFCE17C-9C0A-4C24-8227-2CCC44378933}" presName="linear" presStyleCnt="0">
        <dgm:presLayoutVars>
          <dgm:dir/>
          <dgm:resizeHandles val="exact"/>
        </dgm:presLayoutVars>
      </dgm:prSet>
      <dgm:spPr/>
    </dgm:pt>
    <dgm:pt modelId="{64FC6250-82DD-4B47-9E70-598030BD4B64}" type="pres">
      <dgm:prSet presAssocID="{EA480B2E-4518-4952-A09A-CEF34C7A0EFE}" presName="comp" presStyleCnt="0"/>
      <dgm:spPr/>
    </dgm:pt>
    <dgm:pt modelId="{00F9ADD4-D237-4038-8DEE-F40EE749A783}" type="pres">
      <dgm:prSet presAssocID="{EA480B2E-4518-4952-A09A-CEF34C7A0EFE}" presName="box" presStyleLbl="node1" presStyleIdx="0" presStyleCnt="3"/>
      <dgm:spPr/>
    </dgm:pt>
    <dgm:pt modelId="{D5CAC24F-73BA-4EA3-BFF2-7DDFBEA8AC10}" type="pres">
      <dgm:prSet presAssocID="{EA480B2E-4518-4952-A09A-CEF34C7A0EFE}" presName="img" presStyleLbl="fgImgPlace1" presStyleIdx="0" presStyleCnt="3"/>
      <dgm:spPr>
        <a:blipFill rotWithShape="1">
          <a:blip xmlns:r="http://schemas.openxmlformats.org/officeDocument/2006/relationships" r:embed="rId1"/>
          <a:stretch>
            <a:fillRect/>
          </a:stretch>
        </a:blipFill>
      </dgm:spPr>
    </dgm:pt>
    <dgm:pt modelId="{EBF0A811-4017-4026-80C8-0270F0FCD25B}" type="pres">
      <dgm:prSet presAssocID="{EA480B2E-4518-4952-A09A-CEF34C7A0EFE}" presName="text" presStyleLbl="node1" presStyleIdx="0" presStyleCnt="3">
        <dgm:presLayoutVars>
          <dgm:bulletEnabled val="1"/>
        </dgm:presLayoutVars>
      </dgm:prSet>
      <dgm:spPr/>
    </dgm:pt>
    <dgm:pt modelId="{35277E93-9000-4266-B55F-8809D50FD4B8}" type="pres">
      <dgm:prSet presAssocID="{27C675E2-9C94-40A8-8190-DA6AE45AFDC3}" presName="spacer" presStyleCnt="0"/>
      <dgm:spPr/>
    </dgm:pt>
    <dgm:pt modelId="{26CEB457-F07F-4A2E-A26C-13FB793D33DC}" type="pres">
      <dgm:prSet presAssocID="{356CA748-8092-44EA-BE14-E5E2FE395858}" presName="comp" presStyleCnt="0"/>
      <dgm:spPr/>
    </dgm:pt>
    <dgm:pt modelId="{93D2D54D-1B26-4F97-BDE3-3D3EA026C715}" type="pres">
      <dgm:prSet presAssocID="{356CA748-8092-44EA-BE14-E5E2FE395858}" presName="box" presStyleLbl="node1" presStyleIdx="1" presStyleCnt="3"/>
      <dgm:spPr/>
    </dgm:pt>
    <dgm:pt modelId="{4F17E432-7C74-4010-983F-240E3E952C7F}" type="pres">
      <dgm:prSet presAssocID="{356CA748-8092-44EA-BE14-E5E2FE395858}" presName="img" presStyleLbl="fgImgPlace1" presStyleIdx="1" presStyleCnt="3"/>
      <dgm:spPr>
        <a:blipFill rotWithShape="1">
          <a:blip xmlns:r="http://schemas.openxmlformats.org/officeDocument/2006/relationships" r:embed="rId2"/>
          <a:stretch>
            <a:fillRect/>
          </a:stretch>
        </a:blipFill>
      </dgm:spPr>
    </dgm:pt>
    <dgm:pt modelId="{37B82652-3CB9-4252-B60C-CAA07257932C}" type="pres">
      <dgm:prSet presAssocID="{356CA748-8092-44EA-BE14-E5E2FE395858}" presName="text" presStyleLbl="node1" presStyleIdx="1" presStyleCnt="3">
        <dgm:presLayoutVars>
          <dgm:bulletEnabled val="1"/>
        </dgm:presLayoutVars>
      </dgm:prSet>
      <dgm:spPr/>
    </dgm:pt>
    <dgm:pt modelId="{18029E38-33A6-4A09-A117-E8B883A78947}" type="pres">
      <dgm:prSet presAssocID="{380A2932-5BFC-417D-83CC-394B841CB6A5}" presName="spacer" presStyleCnt="0"/>
      <dgm:spPr/>
    </dgm:pt>
    <dgm:pt modelId="{77BF5E38-91CC-4772-BC3A-E37273EE8029}" type="pres">
      <dgm:prSet presAssocID="{7DB51328-4141-48A1-82BA-6921F9430A25}" presName="comp" presStyleCnt="0"/>
      <dgm:spPr/>
    </dgm:pt>
    <dgm:pt modelId="{5B7BBFCA-3244-4487-A99E-4B286D3D2E2F}" type="pres">
      <dgm:prSet presAssocID="{7DB51328-4141-48A1-82BA-6921F9430A25}" presName="box" presStyleLbl="node1" presStyleIdx="2" presStyleCnt="3"/>
      <dgm:spPr/>
    </dgm:pt>
    <dgm:pt modelId="{7A384E86-368E-482F-84B4-8AEC7DA8195A}" type="pres">
      <dgm:prSet presAssocID="{7DB51328-4141-48A1-82BA-6921F9430A25}" presName="img" presStyleLbl="fgImgPlace1" presStyleIdx="2" presStyleCnt="3"/>
      <dgm:spPr>
        <a:blipFill rotWithShape="1">
          <a:blip xmlns:r="http://schemas.openxmlformats.org/officeDocument/2006/relationships" r:embed="rId3"/>
          <a:stretch>
            <a:fillRect/>
          </a:stretch>
        </a:blipFill>
      </dgm:spPr>
    </dgm:pt>
    <dgm:pt modelId="{DAA75F87-28CC-445C-A07E-4ECC3A58D6D1}" type="pres">
      <dgm:prSet presAssocID="{7DB51328-4141-48A1-82BA-6921F9430A25}" presName="text" presStyleLbl="node1" presStyleIdx="2" presStyleCnt="3">
        <dgm:presLayoutVars>
          <dgm:bulletEnabled val="1"/>
        </dgm:presLayoutVars>
      </dgm:prSet>
      <dgm:spPr/>
    </dgm:pt>
  </dgm:ptLst>
  <dgm:cxnLst>
    <dgm:cxn modelId="{0676240D-584E-4846-BBEC-8056B913103C}" type="presOf" srcId="{356CA748-8092-44EA-BE14-E5E2FE395858}" destId="{93D2D54D-1B26-4F97-BDE3-3D3EA026C715}" srcOrd="0" destOrd="0" presId="urn:microsoft.com/office/officeart/2005/8/layout/vList4"/>
    <dgm:cxn modelId="{AE657862-1EB1-4244-8AFF-E132309F401F}" srcId="{1BFCE17C-9C0A-4C24-8227-2CCC44378933}" destId="{EA480B2E-4518-4952-A09A-CEF34C7A0EFE}" srcOrd="0" destOrd="0" parTransId="{6AA0AC57-C26A-4A10-B1A3-43CF91FBA8C7}" sibTransId="{27C675E2-9C94-40A8-8190-DA6AE45AFDC3}"/>
    <dgm:cxn modelId="{03A5ED66-3061-4B54-BC37-AC4FE1D0B2DB}" srcId="{1BFCE17C-9C0A-4C24-8227-2CCC44378933}" destId="{356CA748-8092-44EA-BE14-E5E2FE395858}" srcOrd="1" destOrd="0" parTransId="{5267CFCB-A601-4F58-8D3F-69B9727402AD}" sibTransId="{380A2932-5BFC-417D-83CC-394B841CB6A5}"/>
    <dgm:cxn modelId="{F12B0971-CD33-4C25-8C07-9BFD1D89BD23}" type="presOf" srcId="{7DB51328-4141-48A1-82BA-6921F9430A25}" destId="{5B7BBFCA-3244-4487-A99E-4B286D3D2E2F}" srcOrd="0" destOrd="0" presId="urn:microsoft.com/office/officeart/2005/8/layout/vList4"/>
    <dgm:cxn modelId="{C6B7B796-7B2C-4B1A-A5D3-BB55ECAC2928}" type="presOf" srcId="{EA480B2E-4518-4952-A09A-CEF34C7A0EFE}" destId="{00F9ADD4-D237-4038-8DEE-F40EE749A783}" srcOrd="0" destOrd="0" presId="urn:microsoft.com/office/officeart/2005/8/layout/vList4"/>
    <dgm:cxn modelId="{2F44FCA2-713A-4E62-A52D-3230564B798E}" type="presOf" srcId="{1BFCE17C-9C0A-4C24-8227-2CCC44378933}" destId="{9CD62D7D-E032-4FDD-A421-BBE85ABABDBF}" srcOrd="0" destOrd="0" presId="urn:microsoft.com/office/officeart/2005/8/layout/vList4"/>
    <dgm:cxn modelId="{14498EA9-2B08-4C55-87DA-99C7C43E582A}" srcId="{1BFCE17C-9C0A-4C24-8227-2CCC44378933}" destId="{7DB51328-4141-48A1-82BA-6921F9430A25}" srcOrd="2" destOrd="0" parTransId="{60E326BE-A76C-4164-80B0-2A31E69D0097}" sibTransId="{0401C1F6-12F7-4025-82C3-FBA7077431E3}"/>
    <dgm:cxn modelId="{892F25AF-0C40-4EF2-A73E-1761F2A943E5}" type="presOf" srcId="{7DB51328-4141-48A1-82BA-6921F9430A25}" destId="{DAA75F87-28CC-445C-A07E-4ECC3A58D6D1}" srcOrd="1" destOrd="0" presId="urn:microsoft.com/office/officeart/2005/8/layout/vList4"/>
    <dgm:cxn modelId="{C92460E7-F03F-4ED0-B175-74A424686255}" type="presOf" srcId="{356CA748-8092-44EA-BE14-E5E2FE395858}" destId="{37B82652-3CB9-4252-B60C-CAA07257932C}" srcOrd="1" destOrd="0" presId="urn:microsoft.com/office/officeart/2005/8/layout/vList4"/>
    <dgm:cxn modelId="{3BF0BAF3-65D0-430D-99E9-981B951B4EC2}" type="presOf" srcId="{EA480B2E-4518-4952-A09A-CEF34C7A0EFE}" destId="{EBF0A811-4017-4026-80C8-0270F0FCD25B}" srcOrd="1" destOrd="0" presId="urn:microsoft.com/office/officeart/2005/8/layout/vList4"/>
    <dgm:cxn modelId="{382D6640-EE09-4FE8-8369-3CA7FDA4E608}" type="presParOf" srcId="{9CD62D7D-E032-4FDD-A421-BBE85ABABDBF}" destId="{64FC6250-82DD-4B47-9E70-598030BD4B64}" srcOrd="0" destOrd="0" presId="urn:microsoft.com/office/officeart/2005/8/layout/vList4"/>
    <dgm:cxn modelId="{69D4E0F0-86D0-4DB1-BDB5-4114B65458DE}" type="presParOf" srcId="{64FC6250-82DD-4B47-9E70-598030BD4B64}" destId="{00F9ADD4-D237-4038-8DEE-F40EE749A783}" srcOrd="0" destOrd="0" presId="urn:microsoft.com/office/officeart/2005/8/layout/vList4"/>
    <dgm:cxn modelId="{D9C13439-B2B9-4B6B-AD57-36FD6954C5E1}" type="presParOf" srcId="{64FC6250-82DD-4B47-9E70-598030BD4B64}" destId="{D5CAC24F-73BA-4EA3-BFF2-7DDFBEA8AC10}" srcOrd="1" destOrd="0" presId="urn:microsoft.com/office/officeart/2005/8/layout/vList4"/>
    <dgm:cxn modelId="{4F981FE0-A033-4BEE-8381-EDE4AB582E54}" type="presParOf" srcId="{64FC6250-82DD-4B47-9E70-598030BD4B64}" destId="{EBF0A811-4017-4026-80C8-0270F0FCD25B}" srcOrd="2" destOrd="0" presId="urn:microsoft.com/office/officeart/2005/8/layout/vList4"/>
    <dgm:cxn modelId="{AEA56A39-74DD-424B-A1F6-D4AE6C386235}" type="presParOf" srcId="{9CD62D7D-E032-4FDD-A421-BBE85ABABDBF}" destId="{35277E93-9000-4266-B55F-8809D50FD4B8}" srcOrd="1" destOrd="0" presId="urn:microsoft.com/office/officeart/2005/8/layout/vList4"/>
    <dgm:cxn modelId="{991E4051-C91A-44CD-A23C-CA9FC6699BA6}" type="presParOf" srcId="{9CD62D7D-E032-4FDD-A421-BBE85ABABDBF}" destId="{26CEB457-F07F-4A2E-A26C-13FB793D33DC}" srcOrd="2" destOrd="0" presId="urn:microsoft.com/office/officeart/2005/8/layout/vList4"/>
    <dgm:cxn modelId="{6BE63D73-23F2-42CB-B795-D30F17BC3A09}" type="presParOf" srcId="{26CEB457-F07F-4A2E-A26C-13FB793D33DC}" destId="{93D2D54D-1B26-4F97-BDE3-3D3EA026C715}" srcOrd="0" destOrd="0" presId="urn:microsoft.com/office/officeart/2005/8/layout/vList4"/>
    <dgm:cxn modelId="{E639DFB1-8FEC-423B-B68A-AAAA29934FCA}" type="presParOf" srcId="{26CEB457-F07F-4A2E-A26C-13FB793D33DC}" destId="{4F17E432-7C74-4010-983F-240E3E952C7F}" srcOrd="1" destOrd="0" presId="urn:microsoft.com/office/officeart/2005/8/layout/vList4"/>
    <dgm:cxn modelId="{EC44AF6B-E10A-42E7-A992-7C51A16D8854}" type="presParOf" srcId="{26CEB457-F07F-4A2E-A26C-13FB793D33DC}" destId="{37B82652-3CB9-4252-B60C-CAA07257932C}" srcOrd="2" destOrd="0" presId="urn:microsoft.com/office/officeart/2005/8/layout/vList4"/>
    <dgm:cxn modelId="{416447C3-79F4-489A-80C2-20CE7307CEB4}" type="presParOf" srcId="{9CD62D7D-E032-4FDD-A421-BBE85ABABDBF}" destId="{18029E38-33A6-4A09-A117-E8B883A78947}" srcOrd="3" destOrd="0" presId="urn:microsoft.com/office/officeart/2005/8/layout/vList4"/>
    <dgm:cxn modelId="{6A7FA97D-002D-4BCC-BC14-7372833F7279}" type="presParOf" srcId="{9CD62D7D-E032-4FDD-A421-BBE85ABABDBF}" destId="{77BF5E38-91CC-4772-BC3A-E37273EE8029}" srcOrd="4" destOrd="0" presId="urn:microsoft.com/office/officeart/2005/8/layout/vList4"/>
    <dgm:cxn modelId="{4CEDFE00-1690-44AC-875B-5044213480FA}" type="presParOf" srcId="{77BF5E38-91CC-4772-BC3A-E37273EE8029}" destId="{5B7BBFCA-3244-4487-A99E-4B286D3D2E2F}" srcOrd="0" destOrd="0" presId="urn:microsoft.com/office/officeart/2005/8/layout/vList4"/>
    <dgm:cxn modelId="{81903775-75E5-4727-B656-480046D92E7E}" type="presParOf" srcId="{77BF5E38-91CC-4772-BC3A-E37273EE8029}" destId="{7A384E86-368E-482F-84B4-8AEC7DA8195A}" srcOrd="1" destOrd="0" presId="urn:microsoft.com/office/officeart/2005/8/layout/vList4"/>
    <dgm:cxn modelId="{D09FCF44-5B79-462A-85F9-4C195B9B917F}" type="presParOf" srcId="{77BF5E38-91CC-4772-BC3A-E37273EE8029}" destId="{DAA75F87-28CC-445C-A07E-4ECC3A58D6D1}"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09DCC1-7CAF-4665-A5DD-6D795D001988}"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zh-CN" altLang="en-US"/>
        </a:p>
      </dgm:t>
    </dgm:pt>
    <dgm:pt modelId="{097B015C-AB42-48F5-BB44-0CF8ABC5F392}">
      <dgm:prSet custT="1"/>
      <dgm:spPr/>
      <dgm:t>
        <a:bodyPr/>
        <a:lstStyle/>
        <a:p>
          <a:pPr rtl="0">
            <a:lnSpc>
              <a:spcPct val="90000"/>
            </a:lnSpc>
          </a:pPr>
          <a:r>
            <a:rPr lang="zh-CN" altLang="en-US" sz="1600" dirty="0">
              <a:latin typeface="微软雅黑" panose="020B0503020204020204" pitchFamily="34" charset="-122"/>
              <a:ea typeface="微软雅黑" panose="020B0503020204020204" pitchFamily="34" charset="-122"/>
            </a:rPr>
            <a:t>视频标记及结构：</a:t>
          </a:r>
          <a:endParaRPr lang="en-US" altLang="zh-CN" sz="1600" dirty="0">
            <a:latin typeface="微软雅黑" panose="020B0503020204020204" pitchFamily="34" charset="-122"/>
            <a:ea typeface="微软雅黑" panose="020B0503020204020204" pitchFamily="34" charset="-122"/>
          </a:endParaRPr>
        </a:p>
        <a:p>
          <a:pPr rtl="0">
            <a:lnSpc>
              <a:spcPts val="1440"/>
            </a:lnSpc>
          </a:pPr>
          <a:r>
            <a:rPr lang="en-US" altLang="zh-CN" sz="1200" b="1" dirty="0">
              <a:latin typeface="微软雅黑" panose="020B0503020204020204" pitchFamily="34" charset="-122"/>
              <a:ea typeface="微软雅黑" panose="020B0503020204020204" pitchFamily="34" charset="-122"/>
            </a:rPr>
            <a:t>&lt;video &gt;</a:t>
          </a:r>
        </a:p>
        <a:p>
          <a:pPr rtl="0">
            <a:lnSpc>
              <a:spcPts val="1440"/>
            </a:lnSpc>
          </a:pPr>
          <a:r>
            <a:rPr lang="en-US" altLang="zh-CN" sz="1200" b="1" dirty="0">
              <a:latin typeface="微软雅黑" panose="020B0503020204020204" pitchFamily="34" charset="-122"/>
              <a:ea typeface="微软雅黑" panose="020B0503020204020204" pitchFamily="34" charset="-122"/>
            </a:rPr>
            <a:t>  &lt;source =“</a:t>
          </a:r>
          <a:r>
            <a:rPr lang="zh-CN" altLang="en-US" sz="1200" b="1" dirty="0">
              <a:latin typeface="微软雅黑" panose="020B0503020204020204" pitchFamily="34" charset="-122"/>
              <a:ea typeface="微软雅黑" panose="020B0503020204020204" pitchFamily="34" charset="-122"/>
            </a:rPr>
            <a:t>视频文件</a:t>
          </a:r>
          <a:r>
            <a:rPr lang="en-US" altLang="zh-CN" sz="1200" b="1" dirty="0" err="1">
              <a:latin typeface="微软雅黑" panose="020B0503020204020204" pitchFamily="34" charset="-122"/>
              <a:ea typeface="微软雅黑" panose="020B0503020204020204" pitchFamily="34" charset="-122"/>
            </a:rPr>
            <a:t>url</a:t>
          </a:r>
          <a:r>
            <a:rPr lang="en-US" altLang="zh-CN" sz="1200" b="1" dirty="0">
              <a:latin typeface="微软雅黑" panose="020B0503020204020204" pitchFamily="34" charset="-122"/>
              <a:ea typeface="微软雅黑" panose="020B0503020204020204" pitchFamily="34" charset="-122"/>
            </a:rPr>
            <a:t>”&gt;</a:t>
          </a:r>
        </a:p>
        <a:p>
          <a:pPr rtl="0">
            <a:lnSpc>
              <a:spcPts val="1440"/>
            </a:lnSpc>
          </a:pPr>
          <a:r>
            <a:rPr lang="en-US" altLang="zh-CN" sz="1200" b="1" dirty="0">
              <a:latin typeface="微软雅黑" panose="020B0503020204020204" pitchFamily="34" charset="-122"/>
              <a:ea typeface="微软雅黑" panose="020B0503020204020204" pitchFamily="34" charset="-122"/>
            </a:rPr>
            <a:t>  &lt;source =“</a:t>
          </a:r>
          <a:r>
            <a:rPr lang="zh-CN" altLang="en-US" sz="1200" b="1" dirty="0">
              <a:latin typeface="微软雅黑" panose="020B0503020204020204" pitchFamily="34" charset="-122"/>
              <a:ea typeface="微软雅黑" panose="020B0503020204020204" pitchFamily="34" charset="-122"/>
            </a:rPr>
            <a:t>视频文件</a:t>
          </a:r>
          <a:r>
            <a:rPr lang="en-US" altLang="zh-CN" sz="1200" b="1" dirty="0" err="1">
              <a:latin typeface="微软雅黑" panose="020B0503020204020204" pitchFamily="34" charset="-122"/>
              <a:ea typeface="微软雅黑" panose="020B0503020204020204" pitchFamily="34" charset="-122"/>
            </a:rPr>
            <a:t>url</a:t>
          </a:r>
          <a:r>
            <a:rPr lang="en-US" altLang="zh-CN" sz="1200" b="1" dirty="0">
              <a:latin typeface="微软雅黑" panose="020B0503020204020204" pitchFamily="34" charset="-122"/>
              <a:ea typeface="微软雅黑" panose="020B0503020204020204" pitchFamily="34" charset="-122"/>
            </a:rPr>
            <a:t>”&gt;</a:t>
          </a:r>
        </a:p>
        <a:p>
          <a:pPr rtl="0">
            <a:lnSpc>
              <a:spcPts val="1440"/>
            </a:lnSpc>
          </a:pPr>
          <a:r>
            <a:rPr lang="en-US" altLang="zh-CN" sz="1200" b="1" dirty="0">
              <a:latin typeface="微软雅黑" panose="020B0503020204020204" pitchFamily="34" charset="-122"/>
              <a:ea typeface="微软雅黑" panose="020B0503020204020204" pitchFamily="34" charset="-122"/>
            </a:rPr>
            <a:t>  &lt;source =“</a:t>
          </a:r>
          <a:r>
            <a:rPr lang="zh-CN" altLang="en-US" sz="1200" b="1" dirty="0">
              <a:latin typeface="微软雅黑" panose="020B0503020204020204" pitchFamily="34" charset="-122"/>
              <a:ea typeface="微软雅黑" panose="020B0503020204020204" pitchFamily="34" charset="-122"/>
            </a:rPr>
            <a:t>视频文件</a:t>
          </a:r>
          <a:r>
            <a:rPr lang="en-US" altLang="zh-CN" sz="1200" b="1" dirty="0" err="1">
              <a:latin typeface="微软雅黑" panose="020B0503020204020204" pitchFamily="34" charset="-122"/>
              <a:ea typeface="微软雅黑" panose="020B0503020204020204" pitchFamily="34" charset="-122"/>
            </a:rPr>
            <a:t>url</a:t>
          </a:r>
          <a:r>
            <a:rPr lang="en-US" altLang="zh-CN" sz="1200" b="1" dirty="0">
              <a:latin typeface="微软雅黑" panose="020B0503020204020204" pitchFamily="34" charset="-122"/>
              <a:ea typeface="微软雅黑" panose="020B0503020204020204" pitchFamily="34" charset="-122"/>
            </a:rPr>
            <a:t>”&gt;</a:t>
          </a:r>
        </a:p>
        <a:p>
          <a:pPr rtl="0">
            <a:lnSpc>
              <a:spcPts val="1440"/>
            </a:lnSpc>
          </a:pPr>
          <a:r>
            <a:rPr lang="en-US" altLang="zh-CN" sz="1200" b="1" dirty="0">
              <a:latin typeface="微软雅黑" panose="020B0503020204020204" pitchFamily="34" charset="-122"/>
              <a:ea typeface="微软雅黑" panose="020B0503020204020204" pitchFamily="34" charset="-122"/>
            </a:rPr>
            <a:t>&lt;/video&gt;</a:t>
          </a:r>
          <a:endParaRPr lang="zh-CN" altLang="en-US" sz="1200" b="1" dirty="0">
            <a:latin typeface="微软雅黑" panose="020B0503020204020204" pitchFamily="34" charset="-122"/>
            <a:ea typeface="微软雅黑" panose="020B0503020204020204" pitchFamily="34" charset="-122"/>
          </a:endParaRPr>
        </a:p>
      </dgm:t>
    </dgm:pt>
    <dgm:pt modelId="{4CE72E1E-BDE0-4109-9F2D-D80952AB0DBD}" type="parTrans" cxnId="{DCF851D5-F820-489A-BE7F-D5C9B8A08307}">
      <dgm:prSet/>
      <dgm:spPr/>
      <dgm:t>
        <a:bodyPr/>
        <a:lstStyle/>
        <a:p>
          <a:endParaRPr lang="zh-CN" altLang="en-US"/>
        </a:p>
      </dgm:t>
    </dgm:pt>
    <dgm:pt modelId="{35B6C06B-B0AD-43E0-89D3-118A6C631279}" type="sibTrans" cxnId="{DCF851D5-F820-489A-BE7F-D5C9B8A08307}">
      <dgm:prSet/>
      <dgm:spPr/>
      <dgm:t>
        <a:bodyPr/>
        <a:lstStyle/>
        <a:p>
          <a:endParaRPr lang="zh-CN" altLang="en-US"/>
        </a:p>
      </dgm:t>
    </dgm:pt>
    <dgm:pt modelId="{CC50C976-1072-40EC-B3CC-000059C4C4B7}">
      <dgm:prSet custT="1"/>
      <dgm:spPr/>
      <dgm:t>
        <a:bodyPr/>
        <a:lstStyle/>
        <a:p>
          <a:pPr rtl="0"/>
          <a:r>
            <a:rPr lang="en-US" altLang="zh-CN" sz="2200" dirty="0">
              <a:latin typeface="微软雅黑" panose="020B0503020204020204" pitchFamily="34" charset="-122"/>
              <a:ea typeface="微软雅黑" panose="020B0503020204020204" pitchFamily="34" charset="-122"/>
            </a:rPr>
            <a:t>Video</a:t>
          </a:r>
          <a:r>
            <a:rPr lang="zh-CN" altLang="en-US" sz="2200" dirty="0">
              <a:latin typeface="微软雅黑" panose="020B0503020204020204" pitchFamily="34" charset="-122"/>
              <a:ea typeface="微软雅黑" panose="020B0503020204020204" pitchFamily="34" charset="-122"/>
            </a:rPr>
            <a:t>元素的属性包括</a:t>
          </a:r>
          <a:r>
            <a:rPr lang="zh-CN" sz="2200" dirty="0">
              <a:latin typeface="微软雅黑" panose="020B0503020204020204" pitchFamily="34" charset="-122"/>
              <a:ea typeface="微软雅黑" panose="020B0503020204020204" pitchFamily="34" charset="-122"/>
            </a:rPr>
            <a:t>：</a:t>
          </a:r>
          <a:r>
            <a:rPr lang="en-US" altLang="zh-CN" sz="2000" b="1" dirty="0" err="1">
              <a:solidFill>
                <a:srgbClr val="FFC000"/>
              </a:solidFill>
              <a:latin typeface="微软雅黑" panose="020B0503020204020204" pitchFamily="34" charset="-122"/>
              <a:ea typeface="微软雅黑" panose="020B0503020204020204" pitchFamily="34" charset="-122"/>
            </a:rPr>
            <a:t>src</a:t>
          </a:r>
          <a:r>
            <a:rPr lang="zh-CN" sz="2000" b="1" dirty="0">
              <a:solidFill>
                <a:srgbClr val="FFC000"/>
              </a:solidFill>
              <a:latin typeface="微软雅黑" panose="020B0503020204020204" pitchFamily="34" charset="-122"/>
              <a:ea typeface="微软雅黑" panose="020B0503020204020204" pitchFamily="34" charset="-122"/>
            </a:rPr>
            <a:t>、</a:t>
          </a:r>
          <a:r>
            <a:rPr lang="en-US" altLang="zh-CN" sz="2000" b="1" dirty="0">
              <a:solidFill>
                <a:srgbClr val="FFC000"/>
              </a:solidFill>
              <a:latin typeface="微软雅黑" panose="020B0503020204020204" pitchFamily="34" charset="-122"/>
              <a:ea typeface="微软雅黑" panose="020B0503020204020204" pitchFamily="34" charset="-122"/>
            </a:rPr>
            <a:t>poster</a:t>
          </a:r>
          <a:r>
            <a:rPr lang="zh-CN" sz="2000" b="1" dirty="0">
              <a:solidFill>
                <a:srgbClr val="FFC000"/>
              </a:solidFill>
              <a:latin typeface="微软雅黑" panose="020B0503020204020204" pitchFamily="34" charset="-122"/>
              <a:ea typeface="微软雅黑" panose="020B0503020204020204" pitchFamily="34" charset="-122"/>
            </a:rPr>
            <a:t>、</a:t>
          </a:r>
          <a:r>
            <a:rPr lang="en-US" altLang="zh-CN" sz="2000" b="1" dirty="0">
              <a:solidFill>
                <a:srgbClr val="FFC000"/>
              </a:solidFill>
              <a:latin typeface="微软雅黑" panose="020B0503020204020204" pitchFamily="34" charset="-122"/>
              <a:ea typeface="微软雅黑" panose="020B0503020204020204" pitchFamily="34" charset="-122"/>
            </a:rPr>
            <a:t>width</a:t>
          </a:r>
          <a:r>
            <a:rPr lang="zh-CN" sz="2000" b="1" dirty="0">
              <a:solidFill>
                <a:srgbClr val="FFC000"/>
              </a:solidFill>
              <a:latin typeface="微软雅黑" panose="020B0503020204020204" pitchFamily="34" charset="-122"/>
              <a:ea typeface="微软雅黑" panose="020B0503020204020204" pitchFamily="34" charset="-122"/>
            </a:rPr>
            <a:t>、</a:t>
          </a:r>
          <a:r>
            <a:rPr lang="en-US" altLang="zh-CN" sz="2000" b="1" dirty="0">
              <a:solidFill>
                <a:srgbClr val="FFC000"/>
              </a:solidFill>
              <a:latin typeface="微软雅黑" panose="020B0503020204020204" pitchFamily="34" charset="-122"/>
              <a:ea typeface="微软雅黑" panose="020B0503020204020204" pitchFamily="34" charset="-122"/>
            </a:rPr>
            <a:t>height</a:t>
          </a:r>
          <a:r>
            <a:rPr lang="zh-CN" altLang="en-US" sz="2000" b="1" dirty="0">
              <a:solidFill>
                <a:srgbClr val="FFC000"/>
              </a:solidFill>
              <a:latin typeface="微软雅黑" panose="020B0503020204020204" pitchFamily="34" charset="-122"/>
              <a:ea typeface="微软雅黑" panose="020B0503020204020204" pitchFamily="34" charset="-122"/>
            </a:rPr>
            <a:t>）</a:t>
          </a:r>
          <a:endParaRPr lang="en-US" altLang="zh-CN" sz="2000" b="1" dirty="0">
            <a:solidFill>
              <a:srgbClr val="FFC000"/>
            </a:solidFill>
            <a:latin typeface="微软雅黑" panose="020B0503020204020204" pitchFamily="34" charset="-122"/>
            <a:ea typeface="微软雅黑" panose="020B0503020204020204" pitchFamily="34" charset="-122"/>
          </a:endParaRPr>
        </a:p>
        <a:p>
          <a:pPr rtl="0"/>
          <a:r>
            <a:rPr lang="en-US" altLang="zh-CN" sz="2000" b="1" dirty="0">
              <a:solidFill>
                <a:srgbClr val="FFC000"/>
              </a:solidFill>
              <a:latin typeface="微软雅黑" panose="020B0503020204020204" pitchFamily="34" charset="-122"/>
              <a:ea typeface="微软雅黑" panose="020B0503020204020204" pitchFamily="34" charset="-122"/>
            </a:rPr>
            <a:t>Controls</a:t>
          </a:r>
          <a:r>
            <a:rPr lang="zh-CN" altLang="en-US" sz="2000" b="1" dirty="0">
              <a:solidFill>
                <a:srgbClr val="FFC000"/>
              </a:solidFill>
              <a:latin typeface="微软雅黑" panose="020B0503020204020204" pitchFamily="34" charset="-122"/>
              <a:ea typeface="微软雅黑" panose="020B0503020204020204" pitchFamily="34" charset="-122"/>
            </a:rPr>
            <a:t>、</a:t>
          </a:r>
          <a:r>
            <a:rPr lang="en-US" altLang="zh-CN" sz="2000" b="1" dirty="0">
              <a:solidFill>
                <a:srgbClr val="FFC000"/>
              </a:solidFill>
              <a:latin typeface="微软雅黑" panose="020B0503020204020204" pitchFamily="34" charset="-122"/>
              <a:ea typeface="微软雅黑" panose="020B0503020204020204" pitchFamily="34" charset="-122"/>
            </a:rPr>
            <a:t>loop</a:t>
          </a:r>
          <a:r>
            <a:rPr lang="zh-CN" altLang="en-US" sz="2000" b="1" dirty="0">
              <a:solidFill>
                <a:srgbClr val="FFC000"/>
              </a:solidFill>
              <a:latin typeface="微软雅黑" panose="020B0503020204020204" pitchFamily="34" charset="-122"/>
              <a:ea typeface="微软雅黑" panose="020B0503020204020204" pitchFamily="34" charset="-122"/>
            </a:rPr>
            <a:t>、</a:t>
          </a:r>
          <a:r>
            <a:rPr lang="en-US" altLang="zh-CN" sz="2000" b="1" dirty="0">
              <a:solidFill>
                <a:srgbClr val="FFC000"/>
              </a:solidFill>
              <a:latin typeface="微软雅黑" panose="020B0503020204020204" pitchFamily="34" charset="-122"/>
              <a:ea typeface="微软雅黑" panose="020B0503020204020204" pitchFamily="34" charset="-122"/>
            </a:rPr>
            <a:t>preload</a:t>
          </a:r>
          <a:endParaRPr lang="zh-CN" sz="2000" b="1" dirty="0">
            <a:solidFill>
              <a:srgbClr val="FFC000"/>
            </a:solidFill>
            <a:latin typeface="微软雅黑" panose="020B0503020204020204" pitchFamily="34" charset="-122"/>
            <a:ea typeface="微软雅黑" panose="020B0503020204020204" pitchFamily="34" charset="-122"/>
          </a:endParaRPr>
        </a:p>
      </dgm:t>
    </dgm:pt>
    <dgm:pt modelId="{DD3E0055-C2F8-4BE3-9115-4462E556DC41}" type="parTrans" cxnId="{EF128589-BDF1-4EA2-8FD8-2C51CFEA9D8A}">
      <dgm:prSet/>
      <dgm:spPr/>
      <dgm:t>
        <a:bodyPr/>
        <a:lstStyle/>
        <a:p>
          <a:endParaRPr lang="zh-CN" altLang="en-US"/>
        </a:p>
      </dgm:t>
    </dgm:pt>
    <dgm:pt modelId="{8547FCC5-BDEC-4C8D-8391-23AFC3E65CC8}" type="sibTrans" cxnId="{EF128589-BDF1-4EA2-8FD8-2C51CFEA9D8A}">
      <dgm:prSet/>
      <dgm:spPr/>
      <dgm:t>
        <a:bodyPr/>
        <a:lstStyle/>
        <a:p>
          <a:endParaRPr lang="zh-CN" altLang="en-US"/>
        </a:p>
      </dgm:t>
    </dgm:pt>
    <dgm:pt modelId="{B384A8E8-E638-43C6-9541-15DFE100C34B}" type="pres">
      <dgm:prSet presAssocID="{5509DCC1-7CAF-4665-A5DD-6D795D001988}" presName="Name0" presStyleCnt="0">
        <dgm:presLayoutVars>
          <dgm:chMax val="7"/>
          <dgm:chPref val="7"/>
          <dgm:dir/>
        </dgm:presLayoutVars>
      </dgm:prSet>
      <dgm:spPr/>
    </dgm:pt>
    <dgm:pt modelId="{ACA50EB8-6362-4BA3-8891-9F945F263C14}" type="pres">
      <dgm:prSet presAssocID="{5509DCC1-7CAF-4665-A5DD-6D795D001988}" presName="Name1" presStyleCnt="0"/>
      <dgm:spPr/>
    </dgm:pt>
    <dgm:pt modelId="{9AEE4209-04F9-4005-B9BE-4008F40E8694}" type="pres">
      <dgm:prSet presAssocID="{5509DCC1-7CAF-4665-A5DD-6D795D001988}" presName="cycle" presStyleCnt="0"/>
      <dgm:spPr/>
    </dgm:pt>
    <dgm:pt modelId="{1D70077E-7795-4CFA-9CE8-E1A18CBC6C83}" type="pres">
      <dgm:prSet presAssocID="{5509DCC1-7CAF-4665-A5DD-6D795D001988}" presName="srcNode" presStyleLbl="node1" presStyleIdx="0" presStyleCnt="2"/>
      <dgm:spPr/>
    </dgm:pt>
    <dgm:pt modelId="{5E41F602-3D45-49CE-93AA-345FCCB67D29}" type="pres">
      <dgm:prSet presAssocID="{5509DCC1-7CAF-4665-A5DD-6D795D001988}" presName="conn" presStyleLbl="parChTrans1D2" presStyleIdx="0" presStyleCnt="1"/>
      <dgm:spPr/>
    </dgm:pt>
    <dgm:pt modelId="{110CC698-C15D-49BE-9D28-DBF8C68D93F8}" type="pres">
      <dgm:prSet presAssocID="{5509DCC1-7CAF-4665-A5DD-6D795D001988}" presName="extraNode" presStyleLbl="node1" presStyleIdx="0" presStyleCnt="2"/>
      <dgm:spPr/>
    </dgm:pt>
    <dgm:pt modelId="{CEC01BB9-9E52-4110-A825-B0BE56D0E2B7}" type="pres">
      <dgm:prSet presAssocID="{5509DCC1-7CAF-4665-A5DD-6D795D001988}" presName="dstNode" presStyleLbl="node1" presStyleIdx="0" presStyleCnt="2"/>
      <dgm:spPr/>
    </dgm:pt>
    <dgm:pt modelId="{9A260A9C-8CD5-406B-8FD9-787B084B7D6A}" type="pres">
      <dgm:prSet presAssocID="{097B015C-AB42-48F5-BB44-0CF8ABC5F392}" presName="text_1" presStyleLbl="node1" presStyleIdx="0" presStyleCnt="2" custScaleY="145196">
        <dgm:presLayoutVars>
          <dgm:bulletEnabled val="1"/>
        </dgm:presLayoutVars>
      </dgm:prSet>
      <dgm:spPr/>
    </dgm:pt>
    <dgm:pt modelId="{6FB5F08D-AB3E-4273-9D79-D287CCE0EF77}" type="pres">
      <dgm:prSet presAssocID="{097B015C-AB42-48F5-BB44-0CF8ABC5F392}" presName="accent_1" presStyleCnt="0"/>
      <dgm:spPr/>
    </dgm:pt>
    <dgm:pt modelId="{7F754C78-DB05-4364-ABFD-346FB69A2762}" type="pres">
      <dgm:prSet presAssocID="{097B015C-AB42-48F5-BB44-0CF8ABC5F392}" presName="accentRepeatNode" presStyleLbl="solidFgAcc1" presStyleIdx="0" presStyleCnt="2"/>
      <dgm:spPr>
        <a:blipFill rotWithShape="0">
          <a:blip xmlns:r="http://schemas.openxmlformats.org/officeDocument/2006/relationships" r:embed="rId1"/>
          <a:stretch>
            <a:fillRect/>
          </a:stretch>
        </a:blipFill>
      </dgm:spPr>
    </dgm:pt>
    <dgm:pt modelId="{ABFE76AB-6EB3-4529-9E21-64C85FFB4997}" type="pres">
      <dgm:prSet presAssocID="{CC50C976-1072-40EC-B3CC-000059C4C4B7}" presName="text_2" presStyleLbl="node1" presStyleIdx="1" presStyleCnt="2" custScaleY="116760" custLinFactNeighborX="39761" custLinFactNeighborY="-4946">
        <dgm:presLayoutVars>
          <dgm:bulletEnabled val="1"/>
        </dgm:presLayoutVars>
      </dgm:prSet>
      <dgm:spPr/>
    </dgm:pt>
    <dgm:pt modelId="{A592F52E-856F-4B8A-B310-702248D6BA5C}" type="pres">
      <dgm:prSet presAssocID="{CC50C976-1072-40EC-B3CC-000059C4C4B7}" presName="accent_2" presStyleCnt="0"/>
      <dgm:spPr/>
    </dgm:pt>
    <dgm:pt modelId="{2C185FB8-B988-42E0-9BCC-BC98F8CFAA6B}" type="pres">
      <dgm:prSet presAssocID="{CC50C976-1072-40EC-B3CC-000059C4C4B7}" presName="accentRepeatNode" presStyleLbl="solidFgAcc1" presStyleIdx="1" presStyleCnt="2"/>
      <dgm:spPr>
        <a:blipFill rotWithShape="0">
          <a:blip xmlns:r="http://schemas.openxmlformats.org/officeDocument/2006/relationships" r:embed="rId2"/>
          <a:stretch>
            <a:fillRect/>
          </a:stretch>
        </a:blipFill>
      </dgm:spPr>
    </dgm:pt>
  </dgm:ptLst>
  <dgm:cxnLst>
    <dgm:cxn modelId="{E9D24538-5343-464C-BD3C-F564FDF3B53A}" type="presOf" srcId="{097B015C-AB42-48F5-BB44-0CF8ABC5F392}" destId="{9A260A9C-8CD5-406B-8FD9-787B084B7D6A}" srcOrd="0" destOrd="0" presId="urn:microsoft.com/office/officeart/2008/layout/VerticalCurvedList"/>
    <dgm:cxn modelId="{4AF7833F-4D73-4035-8CCD-203FBE6E8173}" type="presOf" srcId="{5509DCC1-7CAF-4665-A5DD-6D795D001988}" destId="{B384A8E8-E638-43C6-9541-15DFE100C34B}" srcOrd="0" destOrd="0" presId="urn:microsoft.com/office/officeart/2008/layout/VerticalCurvedList"/>
    <dgm:cxn modelId="{EF128589-BDF1-4EA2-8FD8-2C51CFEA9D8A}" srcId="{5509DCC1-7CAF-4665-A5DD-6D795D001988}" destId="{CC50C976-1072-40EC-B3CC-000059C4C4B7}" srcOrd="1" destOrd="0" parTransId="{DD3E0055-C2F8-4BE3-9115-4462E556DC41}" sibTransId="{8547FCC5-BDEC-4C8D-8391-23AFC3E65CC8}"/>
    <dgm:cxn modelId="{3C1E15BD-C92F-4D1F-A7EE-C3B4E5A38C8C}" type="presOf" srcId="{35B6C06B-B0AD-43E0-89D3-118A6C631279}" destId="{5E41F602-3D45-49CE-93AA-345FCCB67D29}" srcOrd="0" destOrd="0" presId="urn:microsoft.com/office/officeart/2008/layout/VerticalCurvedList"/>
    <dgm:cxn modelId="{E3C062CF-FA14-45DA-B168-07BD59EB79AF}" type="presOf" srcId="{CC50C976-1072-40EC-B3CC-000059C4C4B7}" destId="{ABFE76AB-6EB3-4529-9E21-64C85FFB4997}" srcOrd="0" destOrd="0" presId="urn:microsoft.com/office/officeart/2008/layout/VerticalCurvedList"/>
    <dgm:cxn modelId="{DCF851D5-F820-489A-BE7F-D5C9B8A08307}" srcId="{5509DCC1-7CAF-4665-A5DD-6D795D001988}" destId="{097B015C-AB42-48F5-BB44-0CF8ABC5F392}" srcOrd="0" destOrd="0" parTransId="{4CE72E1E-BDE0-4109-9F2D-D80952AB0DBD}" sibTransId="{35B6C06B-B0AD-43E0-89D3-118A6C631279}"/>
    <dgm:cxn modelId="{FC956462-B334-49C4-9EF3-8900FF6C4FA2}" type="presParOf" srcId="{B384A8E8-E638-43C6-9541-15DFE100C34B}" destId="{ACA50EB8-6362-4BA3-8891-9F945F263C14}" srcOrd="0" destOrd="0" presId="urn:microsoft.com/office/officeart/2008/layout/VerticalCurvedList"/>
    <dgm:cxn modelId="{76C9C7DE-566A-4A70-8D89-0B5AAB753457}" type="presParOf" srcId="{ACA50EB8-6362-4BA3-8891-9F945F263C14}" destId="{9AEE4209-04F9-4005-B9BE-4008F40E8694}" srcOrd="0" destOrd="0" presId="urn:microsoft.com/office/officeart/2008/layout/VerticalCurvedList"/>
    <dgm:cxn modelId="{57B13F47-8127-45FF-80B7-882E53EDBAC6}" type="presParOf" srcId="{9AEE4209-04F9-4005-B9BE-4008F40E8694}" destId="{1D70077E-7795-4CFA-9CE8-E1A18CBC6C83}" srcOrd="0" destOrd="0" presId="urn:microsoft.com/office/officeart/2008/layout/VerticalCurvedList"/>
    <dgm:cxn modelId="{7D091282-A710-4D23-A819-538A7BA94AC7}" type="presParOf" srcId="{9AEE4209-04F9-4005-B9BE-4008F40E8694}" destId="{5E41F602-3D45-49CE-93AA-345FCCB67D29}" srcOrd="1" destOrd="0" presId="urn:microsoft.com/office/officeart/2008/layout/VerticalCurvedList"/>
    <dgm:cxn modelId="{622E5275-02A4-4160-8C19-693B3F89FEF9}" type="presParOf" srcId="{9AEE4209-04F9-4005-B9BE-4008F40E8694}" destId="{110CC698-C15D-49BE-9D28-DBF8C68D93F8}" srcOrd="2" destOrd="0" presId="urn:microsoft.com/office/officeart/2008/layout/VerticalCurvedList"/>
    <dgm:cxn modelId="{2BC47885-F962-4775-8B7E-328263D669FE}" type="presParOf" srcId="{9AEE4209-04F9-4005-B9BE-4008F40E8694}" destId="{CEC01BB9-9E52-4110-A825-B0BE56D0E2B7}" srcOrd="3" destOrd="0" presId="urn:microsoft.com/office/officeart/2008/layout/VerticalCurvedList"/>
    <dgm:cxn modelId="{B12DCB2A-A8FF-480F-91B5-030A1BE56950}" type="presParOf" srcId="{ACA50EB8-6362-4BA3-8891-9F945F263C14}" destId="{9A260A9C-8CD5-406B-8FD9-787B084B7D6A}" srcOrd="1" destOrd="0" presId="urn:microsoft.com/office/officeart/2008/layout/VerticalCurvedList"/>
    <dgm:cxn modelId="{BE009F10-AC69-468F-AB27-8C46A3009AE8}" type="presParOf" srcId="{ACA50EB8-6362-4BA3-8891-9F945F263C14}" destId="{6FB5F08D-AB3E-4273-9D79-D287CCE0EF77}" srcOrd="2" destOrd="0" presId="urn:microsoft.com/office/officeart/2008/layout/VerticalCurvedList"/>
    <dgm:cxn modelId="{47159C01-4274-453A-A9CC-39C109D8F9ED}" type="presParOf" srcId="{6FB5F08D-AB3E-4273-9D79-D287CCE0EF77}" destId="{7F754C78-DB05-4364-ABFD-346FB69A2762}" srcOrd="0" destOrd="0" presId="urn:microsoft.com/office/officeart/2008/layout/VerticalCurvedList"/>
    <dgm:cxn modelId="{5944D742-3A1E-4056-B96C-1E9633EF4289}" type="presParOf" srcId="{ACA50EB8-6362-4BA3-8891-9F945F263C14}" destId="{ABFE76AB-6EB3-4529-9E21-64C85FFB4997}" srcOrd="3" destOrd="0" presId="urn:microsoft.com/office/officeart/2008/layout/VerticalCurvedList"/>
    <dgm:cxn modelId="{A176CA58-6EAD-4EA6-8A0D-F84A13302B1D}" type="presParOf" srcId="{ACA50EB8-6362-4BA3-8891-9F945F263C14}" destId="{A592F52E-856F-4B8A-B310-702248D6BA5C}" srcOrd="4" destOrd="0" presId="urn:microsoft.com/office/officeart/2008/layout/VerticalCurvedList"/>
    <dgm:cxn modelId="{12E1AE9A-0FE4-4C7C-8B60-D9AA2978E714}" type="presParOf" srcId="{A592F52E-856F-4B8A-B310-702248D6BA5C}" destId="{2C185FB8-B988-42E0-9BCC-BC98F8CFAA6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09DCC1-7CAF-4665-A5DD-6D795D001988}"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zh-CN" altLang="en-US"/>
        </a:p>
      </dgm:t>
    </dgm:pt>
    <dgm:pt modelId="{CC50C976-1072-40EC-B3CC-000059C4C4B7}">
      <dgm:prSet custT="1"/>
      <dgm:spPr>
        <a:xfrm>
          <a:off x="934868" y="2636962"/>
          <a:ext cx="7729628" cy="1649046"/>
        </a:xfrm>
        <a:prstGeom prst="rect">
          <a:avLst/>
        </a:prstGeo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gm:spPr>
      <dgm:t>
        <a:bodyPr/>
        <a:lstStyle/>
        <a:p>
          <a:pPr rtl="0"/>
          <a:endParaRPr lang="zh-CN" altLang="en-US" sz="2000" b="1" dirty="0">
            <a:solidFill>
              <a:srgbClr val="FFC000"/>
            </a:solidFill>
            <a:latin typeface="微软雅黑" panose="020B0503020204020204" pitchFamily="34" charset="-122"/>
            <a:ea typeface="微软雅黑" panose="020B0503020204020204" pitchFamily="34" charset="-122"/>
            <a:cs typeface="+mn-cs"/>
          </a:endParaRPr>
        </a:p>
      </dgm:t>
    </dgm:pt>
    <dgm:pt modelId="{DD3E0055-C2F8-4BE3-9115-4462E556DC41}" type="parTrans" cxnId="{EF128589-BDF1-4EA2-8FD8-2C51CFEA9D8A}">
      <dgm:prSet/>
      <dgm:spPr/>
      <dgm:t>
        <a:bodyPr/>
        <a:lstStyle/>
        <a:p>
          <a:endParaRPr lang="zh-CN" altLang="en-US"/>
        </a:p>
      </dgm:t>
    </dgm:pt>
    <dgm:pt modelId="{8547FCC5-BDEC-4C8D-8391-23AFC3E65CC8}" type="sibTrans" cxnId="{EF128589-BDF1-4EA2-8FD8-2C51CFEA9D8A}">
      <dgm:prSet/>
      <dgm:spPr/>
      <dgm:t>
        <a:bodyPr/>
        <a:lstStyle/>
        <a:p>
          <a:endParaRPr lang="zh-CN" altLang="en-US"/>
        </a:p>
      </dgm:t>
    </dgm:pt>
    <dgm:pt modelId="{097B015C-AB42-48F5-BB44-0CF8ABC5F392}">
      <dgm:prSet custT="1"/>
      <dgm:spPr>
        <a:xfrm>
          <a:off x="908789" y="387107"/>
          <a:ext cx="7729628" cy="2050658"/>
        </a:xfrm>
        <a:prstGeom prst="rect">
          <a:avLst/>
        </a:prstGeom>
        <a:blipFill rotWithShape="0">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gm:spPr>
      <dgm:t>
        <a:bodyPr/>
        <a:lstStyle/>
        <a:p>
          <a:pPr rtl="0">
            <a:lnSpc>
              <a:spcPct val="90000"/>
            </a:lnSpc>
          </a:pPr>
          <a:endParaRPr lang="zh-CN" altLang="en-US" sz="1200" b="1" dirty="0">
            <a:solidFill>
              <a:sysClr val="window" lastClr="FFFFFF"/>
            </a:solidFill>
            <a:latin typeface="微软雅黑" panose="020B0503020204020204" pitchFamily="34" charset="-122"/>
            <a:ea typeface="微软雅黑" panose="020B0503020204020204" pitchFamily="34" charset="-122"/>
            <a:cs typeface="+mn-cs"/>
          </a:endParaRPr>
        </a:p>
      </dgm:t>
    </dgm:pt>
    <dgm:pt modelId="{35B6C06B-B0AD-43E0-89D3-118A6C631279}" type="sibTrans" cxnId="{DCF851D5-F820-489A-BE7F-D5C9B8A08307}">
      <dgm:prSet/>
      <dgm:spPr>
        <a:xfrm>
          <a:off x="-5546696" y="-855729"/>
          <a:ext cx="6655236" cy="6655236"/>
        </a:xfrm>
        <a:prstGeom prst="blockArc">
          <a:avLst>
            <a:gd name="adj1" fmla="val 18900000"/>
            <a:gd name="adj2" fmla="val 2700000"/>
            <a:gd name="adj3" fmla="val 325"/>
          </a:avLst>
        </a:prstGeom>
        <a:noFill/>
        <a:ln w="25400" cap="flat" cmpd="sng" algn="ctr">
          <a:solidFill>
            <a:srgbClr val="8064A2">
              <a:hueOff val="0"/>
              <a:satOff val="0"/>
              <a:lumOff val="0"/>
              <a:alphaOff val="0"/>
            </a:srgbClr>
          </a:solidFill>
          <a:prstDash val="solid"/>
        </a:ln>
        <a:effectLst/>
      </dgm:spPr>
      <dgm:t>
        <a:bodyPr/>
        <a:lstStyle/>
        <a:p>
          <a:endParaRPr lang="zh-CN" altLang="en-US"/>
        </a:p>
      </dgm:t>
    </dgm:pt>
    <dgm:pt modelId="{4CE72E1E-BDE0-4109-9F2D-D80952AB0DBD}" type="parTrans" cxnId="{DCF851D5-F820-489A-BE7F-D5C9B8A08307}">
      <dgm:prSet/>
      <dgm:spPr/>
      <dgm:t>
        <a:bodyPr/>
        <a:lstStyle/>
        <a:p>
          <a:endParaRPr lang="zh-CN" altLang="en-US"/>
        </a:p>
      </dgm:t>
    </dgm:pt>
    <dgm:pt modelId="{B384A8E8-E638-43C6-9541-15DFE100C34B}" type="pres">
      <dgm:prSet presAssocID="{5509DCC1-7CAF-4665-A5DD-6D795D001988}" presName="Name0" presStyleCnt="0">
        <dgm:presLayoutVars>
          <dgm:chMax val="7"/>
          <dgm:chPref val="7"/>
          <dgm:dir/>
        </dgm:presLayoutVars>
      </dgm:prSet>
      <dgm:spPr/>
    </dgm:pt>
    <dgm:pt modelId="{ACA50EB8-6362-4BA3-8891-9F945F263C14}" type="pres">
      <dgm:prSet presAssocID="{5509DCC1-7CAF-4665-A5DD-6D795D001988}" presName="Name1" presStyleCnt="0"/>
      <dgm:spPr/>
    </dgm:pt>
    <dgm:pt modelId="{9AEE4209-04F9-4005-B9BE-4008F40E8694}" type="pres">
      <dgm:prSet presAssocID="{5509DCC1-7CAF-4665-A5DD-6D795D001988}" presName="cycle" presStyleCnt="0"/>
      <dgm:spPr/>
    </dgm:pt>
    <dgm:pt modelId="{1D70077E-7795-4CFA-9CE8-E1A18CBC6C83}" type="pres">
      <dgm:prSet presAssocID="{5509DCC1-7CAF-4665-A5DD-6D795D001988}" presName="srcNode" presStyleLbl="node1" presStyleIdx="0" presStyleCnt="2"/>
      <dgm:spPr/>
    </dgm:pt>
    <dgm:pt modelId="{5E41F602-3D45-49CE-93AA-345FCCB67D29}" type="pres">
      <dgm:prSet presAssocID="{5509DCC1-7CAF-4665-A5DD-6D795D001988}" presName="conn" presStyleLbl="parChTrans1D2" presStyleIdx="0" presStyleCnt="1"/>
      <dgm:spPr/>
    </dgm:pt>
    <dgm:pt modelId="{110CC698-C15D-49BE-9D28-DBF8C68D93F8}" type="pres">
      <dgm:prSet presAssocID="{5509DCC1-7CAF-4665-A5DD-6D795D001988}" presName="extraNode" presStyleLbl="node1" presStyleIdx="0" presStyleCnt="2"/>
      <dgm:spPr/>
    </dgm:pt>
    <dgm:pt modelId="{CEC01BB9-9E52-4110-A825-B0BE56D0E2B7}" type="pres">
      <dgm:prSet presAssocID="{5509DCC1-7CAF-4665-A5DD-6D795D001988}" presName="dstNode" presStyleLbl="node1" presStyleIdx="0" presStyleCnt="2"/>
      <dgm:spPr/>
    </dgm:pt>
    <dgm:pt modelId="{9A260A9C-8CD5-406B-8FD9-787B084B7D6A}" type="pres">
      <dgm:prSet presAssocID="{097B015C-AB42-48F5-BB44-0CF8ABC5F392}" presName="text_1" presStyleLbl="node1" presStyleIdx="0" presStyleCnt="2" custScaleX="69969" custScaleY="124513" custLinFactNeighborX="5915" custLinFactNeighborY="7643">
        <dgm:presLayoutVars>
          <dgm:bulletEnabled val="1"/>
        </dgm:presLayoutVars>
      </dgm:prSet>
      <dgm:spPr/>
    </dgm:pt>
    <dgm:pt modelId="{6FB5F08D-AB3E-4273-9D79-D287CCE0EF77}" type="pres">
      <dgm:prSet presAssocID="{097B015C-AB42-48F5-BB44-0CF8ABC5F392}" presName="accent_1" presStyleCnt="0"/>
      <dgm:spPr/>
    </dgm:pt>
    <dgm:pt modelId="{7F754C78-DB05-4364-ABFD-346FB69A2762}" type="pres">
      <dgm:prSet presAssocID="{097B015C-AB42-48F5-BB44-0CF8ABC5F392}" presName="accentRepeatNode" presStyleLbl="solidFgAcc1" presStyleIdx="0" presStyleCnt="2"/>
      <dgm:spPr>
        <a:xfrm>
          <a:off x="26078" y="529725"/>
          <a:ext cx="1765422" cy="1765422"/>
        </a:xfrm>
        <a:prstGeom prst="ellipse">
          <a:avLst/>
        </a:prstGeom>
        <a:blipFill rotWithShape="0">
          <a:blip xmlns:r="http://schemas.openxmlformats.org/officeDocument/2006/relationships" r:embed="rId2"/>
          <a:stretch>
            <a:fillRect/>
          </a:stretch>
        </a:blipFill>
        <a:ln w="25400" cap="flat" cmpd="sng" algn="ctr">
          <a:solidFill>
            <a:srgbClr val="9BBB59">
              <a:hueOff val="0"/>
              <a:satOff val="0"/>
              <a:lumOff val="0"/>
              <a:alphaOff val="0"/>
            </a:srgbClr>
          </a:solidFill>
          <a:prstDash val="solid"/>
        </a:ln>
        <a:effectLst/>
      </dgm:spPr>
    </dgm:pt>
    <dgm:pt modelId="{ABFE76AB-6EB3-4529-9E21-64C85FFB4997}" type="pres">
      <dgm:prSet presAssocID="{CC50C976-1072-40EC-B3CC-000059C4C4B7}" presName="text_2" presStyleLbl="node1" presStyleIdx="1" presStyleCnt="2" custScaleY="116760" custLinFactNeighborX="770" custLinFactNeighborY="-5396">
        <dgm:presLayoutVars>
          <dgm:bulletEnabled val="1"/>
        </dgm:presLayoutVars>
      </dgm:prSet>
      <dgm:spPr/>
    </dgm:pt>
    <dgm:pt modelId="{A592F52E-856F-4B8A-B310-702248D6BA5C}" type="pres">
      <dgm:prSet presAssocID="{CC50C976-1072-40EC-B3CC-000059C4C4B7}" presName="accent_2" presStyleCnt="0"/>
      <dgm:spPr/>
    </dgm:pt>
    <dgm:pt modelId="{2C185FB8-B988-42E0-9BCC-BC98F8CFAA6B}" type="pres">
      <dgm:prSet presAssocID="{CC50C976-1072-40EC-B3CC-000059C4C4B7}" presName="accentRepeatNode" presStyleLbl="solidFgAcc1" presStyleIdx="1" presStyleCnt="2"/>
      <dgm:spPr>
        <a:xfrm>
          <a:off x="26078" y="2648628"/>
          <a:ext cx="1765422" cy="1765422"/>
        </a:xfrm>
        <a:prstGeom prst="ellipse">
          <a:avLst/>
        </a:prstGeom>
        <a:blipFill rotWithShape="0">
          <a:blip xmlns:r="http://schemas.openxmlformats.org/officeDocument/2006/relationships" r:embed="rId3"/>
          <a:stretch>
            <a:fillRect/>
          </a:stretch>
        </a:blipFill>
        <a:ln w="25400" cap="flat" cmpd="sng" algn="ctr">
          <a:solidFill>
            <a:srgbClr val="9BBB59">
              <a:hueOff val="11250264"/>
              <a:satOff val="-16880"/>
              <a:lumOff val="-2745"/>
              <a:alphaOff val="0"/>
            </a:srgbClr>
          </a:solidFill>
          <a:prstDash val="solid"/>
        </a:ln>
        <a:effectLst/>
      </dgm:spPr>
    </dgm:pt>
  </dgm:ptLst>
  <dgm:cxnLst>
    <dgm:cxn modelId="{1CC27D0C-8161-4C9E-B1B7-F647C9882219}" type="presOf" srcId="{097B015C-AB42-48F5-BB44-0CF8ABC5F392}" destId="{9A260A9C-8CD5-406B-8FD9-787B084B7D6A}" srcOrd="0" destOrd="0" presId="urn:microsoft.com/office/officeart/2008/layout/VerticalCurvedList"/>
    <dgm:cxn modelId="{35291F12-90F5-4D99-9524-2C5297B353E4}" type="presOf" srcId="{5509DCC1-7CAF-4665-A5DD-6D795D001988}" destId="{B384A8E8-E638-43C6-9541-15DFE100C34B}" srcOrd="0" destOrd="0" presId="urn:microsoft.com/office/officeart/2008/layout/VerticalCurvedList"/>
    <dgm:cxn modelId="{4CCFF76B-2FD2-445C-BFD6-7EBFF635BBCE}" type="presOf" srcId="{CC50C976-1072-40EC-B3CC-000059C4C4B7}" destId="{ABFE76AB-6EB3-4529-9E21-64C85FFB4997}" srcOrd="0" destOrd="0" presId="urn:microsoft.com/office/officeart/2008/layout/VerticalCurvedList"/>
    <dgm:cxn modelId="{EF128589-BDF1-4EA2-8FD8-2C51CFEA9D8A}" srcId="{5509DCC1-7CAF-4665-A5DD-6D795D001988}" destId="{CC50C976-1072-40EC-B3CC-000059C4C4B7}" srcOrd="1" destOrd="0" parTransId="{DD3E0055-C2F8-4BE3-9115-4462E556DC41}" sibTransId="{8547FCC5-BDEC-4C8D-8391-23AFC3E65CC8}"/>
    <dgm:cxn modelId="{DBEC44B3-40CB-4BC8-A0DE-5A43A4E1C247}" type="presOf" srcId="{35B6C06B-B0AD-43E0-89D3-118A6C631279}" destId="{5E41F602-3D45-49CE-93AA-345FCCB67D29}" srcOrd="0" destOrd="0" presId="urn:microsoft.com/office/officeart/2008/layout/VerticalCurvedList"/>
    <dgm:cxn modelId="{DCF851D5-F820-489A-BE7F-D5C9B8A08307}" srcId="{5509DCC1-7CAF-4665-A5DD-6D795D001988}" destId="{097B015C-AB42-48F5-BB44-0CF8ABC5F392}" srcOrd="0" destOrd="0" parTransId="{4CE72E1E-BDE0-4109-9F2D-D80952AB0DBD}" sibTransId="{35B6C06B-B0AD-43E0-89D3-118A6C631279}"/>
    <dgm:cxn modelId="{F5DB9876-62B8-4B43-B75E-66DE1D2F02F7}" type="presParOf" srcId="{B384A8E8-E638-43C6-9541-15DFE100C34B}" destId="{ACA50EB8-6362-4BA3-8891-9F945F263C14}" srcOrd="0" destOrd="0" presId="urn:microsoft.com/office/officeart/2008/layout/VerticalCurvedList"/>
    <dgm:cxn modelId="{DF1ADD3A-7D0F-4603-81EE-2FDB6EB53B31}" type="presParOf" srcId="{ACA50EB8-6362-4BA3-8891-9F945F263C14}" destId="{9AEE4209-04F9-4005-B9BE-4008F40E8694}" srcOrd="0" destOrd="0" presId="urn:microsoft.com/office/officeart/2008/layout/VerticalCurvedList"/>
    <dgm:cxn modelId="{40334483-25D1-451A-9D37-8AA99B096122}" type="presParOf" srcId="{9AEE4209-04F9-4005-B9BE-4008F40E8694}" destId="{1D70077E-7795-4CFA-9CE8-E1A18CBC6C83}" srcOrd="0" destOrd="0" presId="urn:microsoft.com/office/officeart/2008/layout/VerticalCurvedList"/>
    <dgm:cxn modelId="{A5DECEB0-4A15-41DA-BD2B-2E29EFBC8A62}" type="presParOf" srcId="{9AEE4209-04F9-4005-B9BE-4008F40E8694}" destId="{5E41F602-3D45-49CE-93AA-345FCCB67D29}" srcOrd="1" destOrd="0" presId="urn:microsoft.com/office/officeart/2008/layout/VerticalCurvedList"/>
    <dgm:cxn modelId="{BECC78D8-8D6D-4C05-A529-0A9EC5F9434D}" type="presParOf" srcId="{9AEE4209-04F9-4005-B9BE-4008F40E8694}" destId="{110CC698-C15D-49BE-9D28-DBF8C68D93F8}" srcOrd="2" destOrd="0" presId="urn:microsoft.com/office/officeart/2008/layout/VerticalCurvedList"/>
    <dgm:cxn modelId="{13C447DC-AEA4-43CE-8A2B-842663CF47F9}" type="presParOf" srcId="{9AEE4209-04F9-4005-B9BE-4008F40E8694}" destId="{CEC01BB9-9E52-4110-A825-B0BE56D0E2B7}" srcOrd="3" destOrd="0" presId="urn:microsoft.com/office/officeart/2008/layout/VerticalCurvedList"/>
    <dgm:cxn modelId="{420C0B83-D491-449C-8DEB-0D097B073FA6}" type="presParOf" srcId="{ACA50EB8-6362-4BA3-8891-9F945F263C14}" destId="{9A260A9C-8CD5-406B-8FD9-787B084B7D6A}" srcOrd="1" destOrd="0" presId="urn:microsoft.com/office/officeart/2008/layout/VerticalCurvedList"/>
    <dgm:cxn modelId="{F6EF3795-05B4-44D8-9976-5E4F08892E5D}" type="presParOf" srcId="{ACA50EB8-6362-4BA3-8891-9F945F263C14}" destId="{6FB5F08D-AB3E-4273-9D79-D287CCE0EF77}" srcOrd="2" destOrd="0" presId="urn:microsoft.com/office/officeart/2008/layout/VerticalCurvedList"/>
    <dgm:cxn modelId="{9EEE9D25-551B-4C68-A59B-4C33C0BB0427}" type="presParOf" srcId="{6FB5F08D-AB3E-4273-9D79-D287CCE0EF77}" destId="{7F754C78-DB05-4364-ABFD-346FB69A2762}" srcOrd="0" destOrd="0" presId="urn:microsoft.com/office/officeart/2008/layout/VerticalCurvedList"/>
    <dgm:cxn modelId="{6E5F0C74-4610-41DE-B8D9-AD8B6AB7BEC8}" type="presParOf" srcId="{ACA50EB8-6362-4BA3-8891-9F945F263C14}" destId="{ABFE76AB-6EB3-4529-9E21-64C85FFB4997}" srcOrd="3" destOrd="0" presId="urn:microsoft.com/office/officeart/2008/layout/VerticalCurvedList"/>
    <dgm:cxn modelId="{C61A74FC-7C45-44F0-9209-EF4212FFA0B7}" type="presParOf" srcId="{ACA50EB8-6362-4BA3-8891-9F945F263C14}" destId="{A592F52E-856F-4B8A-B310-702248D6BA5C}" srcOrd="4" destOrd="0" presId="urn:microsoft.com/office/officeart/2008/layout/VerticalCurvedList"/>
    <dgm:cxn modelId="{05F4AB56-AE6A-488D-838F-EED2C3F147FF}" type="presParOf" srcId="{A592F52E-856F-4B8A-B310-702248D6BA5C}" destId="{2C185FB8-B988-42E0-9BCC-BC98F8CFAA6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09DCC1-7CAF-4665-A5DD-6D795D001988}"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zh-CN" altLang="en-US"/>
        </a:p>
      </dgm:t>
    </dgm:pt>
    <dgm:pt modelId="{CC50C976-1072-40EC-B3CC-000059C4C4B7}">
      <dgm:prSet custT="1"/>
      <dgm:spPr>
        <a:xfrm>
          <a:off x="934868" y="2630607"/>
          <a:ext cx="7729628" cy="1649046"/>
        </a:xfr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gm:spPr>
      <dgm:t>
        <a:bodyPr/>
        <a:lstStyle/>
        <a:p>
          <a:pPr rtl="0"/>
          <a:endParaRPr lang="zh-CN" altLang="en-US" sz="2000" b="1" dirty="0">
            <a:solidFill>
              <a:srgbClr val="FFC000"/>
            </a:solidFill>
            <a:latin typeface="微软雅黑" panose="020B0503020204020204" pitchFamily="34" charset="-122"/>
            <a:ea typeface="微软雅黑" panose="020B0503020204020204" pitchFamily="34" charset="-122"/>
            <a:cs typeface="+mn-cs"/>
          </a:endParaRPr>
        </a:p>
      </dgm:t>
    </dgm:pt>
    <dgm:pt modelId="{DD3E0055-C2F8-4BE3-9115-4462E556DC41}" type="parTrans" cxnId="{EF128589-BDF1-4EA2-8FD8-2C51CFEA9D8A}">
      <dgm:prSet/>
      <dgm:spPr/>
      <dgm:t>
        <a:bodyPr/>
        <a:lstStyle/>
        <a:p>
          <a:endParaRPr lang="zh-CN" altLang="en-US"/>
        </a:p>
      </dgm:t>
    </dgm:pt>
    <dgm:pt modelId="{8547FCC5-BDEC-4C8D-8391-23AFC3E65CC8}" type="sibTrans" cxnId="{EF128589-BDF1-4EA2-8FD8-2C51CFEA9D8A}">
      <dgm:prSet/>
      <dgm:spPr/>
      <dgm:t>
        <a:bodyPr/>
        <a:lstStyle/>
        <a:p>
          <a:endParaRPr lang="zh-CN" altLang="en-US"/>
        </a:p>
      </dgm:t>
    </dgm:pt>
    <dgm:pt modelId="{097B015C-AB42-48F5-BB44-0CF8ABC5F392}">
      <dgm:prSet custT="1"/>
      <dgm:spPr>
        <a:xfrm>
          <a:off x="2165434" y="641109"/>
          <a:ext cx="6130755" cy="1758544"/>
        </a:xfrm>
        <a:prstGeom prst="rect">
          <a:avLst/>
        </a:prstGeom>
        <a:blipFill rotWithShape="0">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gm:spPr>
      <dgm:t>
        <a:bodyPr/>
        <a:lstStyle/>
        <a:p>
          <a:pPr rtl="0">
            <a:lnSpc>
              <a:spcPct val="90000"/>
            </a:lnSpc>
          </a:pPr>
          <a:endParaRPr lang="zh-CN" altLang="en-US" sz="1200" b="1" dirty="0">
            <a:solidFill>
              <a:sysClr val="window" lastClr="FFFFFF"/>
            </a:solidFill>
            <a:latin typeface="微软雅黑" panose="020B0503020204020204" pitchFamily="34" charset="-122"/>
            <a:ea typeface="微软雅黑" panose="020B0503020204020204" pitchFamily="34" charset="-122"/>
            <a:cs typeface="+mn-cs"/>
          </a:endParaRPr>
        </a:p>
      </dgm:t>
    </dgm:pt>
    <dgm:pt modelId="{35B6C06B-B0AD-43E0-89D3-118A6C631279}" type="sibTrans" cxnId="{DCF851D5-F820-489A-BE7F-D5C9B8A08307}">
      <dgm:prSet/>
      <dgm:spPr>
        <a:xfrm>
          <a:off x="-5546696" y="-855729"/>
          <a:ext cx="6655236" cy="6655236"/>
        </a:xfrm>
        <a:prstGeom prst="blockArc">
          <a:avLst>
            <a:gd name="adj1" fmla="val 18900000"/>
            <a:gd name="adj2" fmla="val 2700000"/>
            <a:gd name="adj3" fmla="val 325"/>
          </a:avLst>
        </a:prstGeom>
        <a:noFill/>
        <a:ln w="25400" cap="flat" cmpd="sng" algn="ctr">
          <a:solidFill>
            <a:srgbClr val="8064A2">
              <a:hueOff val="0"/>
              <a:satOff val="0"/>
              <a:lumOff val="0"/>
              <a:alphaOff val="0"/>
            </a:srgbClr>
          </a:solidFill>
          <a:prstDash val="solid"/>
        </a:ln>
        <a:effectLst/>
      </dgm:spPr>
      <dgm:t>
        <a:bodyPr/>
        <a:lstStyle/>
        <a:p>
          <a:endParaRPr lang="zh-CN" altLang="en-US"/>
        </a:p>
      </dgm:t>
    </dgm:pt>
    <dgm:pt modelId="{4CE72E1E-BDE0-4109-9F2D-D80952AB0DBD}" type="parTrans" cxnId="{DCF851D5-F820-489A-BE7F-D5C9B8A08307}">
      <dgm:prSet/>
      <dgm:spPr/>
      <dgm:t>
        <a:bodyPr/>
        <a:lstStyle/>
        <a:p>
          <a:endParaRPr lang="zh-CN" altLang="en-US"/>
        </a:p>
      </dgm:t>
    </dgm:pt>
    <dgm:pt modelId="{58B0AAD5-68D7-4434-A114-193428029C0F}">
      <dgm:prSet custT="1"/>
      <dgm:spPr>
        <a:xfrm>
          <a:off x="934868" y="2630607"/>
          <a:ext cx="7729628" cy="1649046"/>
        </a:xfr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gm:spPr>
      <dgm:t>
        <a:bodyPr/>
        <a:lstStyle/>
        <a:p>
          <a:pPr rtl="0"/>
          <a:endParaRPr lang="zh-CN" altLang="en-US" sz="2000" b="1" dirty="0">
            <a:solidFill>
              <a:srgbClr val="FFC000"/>
            </a:solidFill>
            <a:latin typeface="微软雅黑" panose="020B0503020204020204" pitchFamily="34" charset="-122"/>
            <a:ea typeface="微软雅黑" panose="020B0503020204020204" pitchFamily="34" charset="-122"/>
            <a:cs typeface="+mn-cs"/>
          </a:endParaRPr>
        </a:p>
      </dgm:t>
    </dgm:pt>
    <dgm:pt modelId="{EC6C5C0B-874B-4336-8322-6EDE92251AC9}" type="parTrans" cxnId="{22053165-1297-400E-9AA9-FF4AE241ADCC}">
      <dgm:prSet/>
      <dgm:spPr/>
      <dgm:t>
        <a:bodyPr/>
        <a:lstStyle/>
        <a:p>
          <a:endParaRPr lang="zh-CN" altLang="en-US"/>
        </a:p>
      </dgm:t>
    </dgm:pt>
    <dgm:pt modelId="{735E9F43-2473-4E75-9EE2-B8233F125BAC}" type="sibTrans" cxnId="{22053165-1297-400E-9AA9-FF4AE241ADCC}">
      <dgm:prSet/>
      <dgm:spPr/>
      <dgm:t>
        <a:bodyPr/>
        <a:lstStyle/>
        <a:p>
          <a:endParaRPr lang="zh-CN" altLang="en-US"/>
        </a:p>
      </dgm:t>
    </dgm:pt>
    <dgm:pt modelId="{B384A8E8-E638-43C6-9541-15DFE100C34B}" type="pres">
      <dgm:prSet presAssocID="{5509DCC1-7CAF-4665-A5DD-6D795D001988}" presName="Name0" presStyleCnt="0">
        <dgm:presLayoutVars>
          <dgm:chMax val="7"/>
          <dgm:chPref val="7"/>
          <dgm:dir/>
        </dgm:presLayoutVars>
      </dgm:prSet>
      <dgm:spPr/>
    </dgm:pt>
    <dgm:pt modelId="{ACA50EB8-6362-4BA3-8891-9F945F263C14}" type="pres">
      <dgm:prSet presAssocID="{5509DCC1-7CAF-4665-A5DD-6D795D001988}" presName="Name1" presStyleCnt="0"/>
      <dgm:spPr/>
    </dgm:pt>
    <dgm:pt modelId="{9AEE4209-04F9-4005-B9BE-4008F40E8694}" type="pres">
      <dgm:prSet presAssocID="{5509DCC1-7CAF-4665-A5DD-6D795D001988}" presName="cycle" presStyleCnt="0"/>
      <dgm:spPr/>
    </dgm:pt>
    <dgm:pt modelId="{1D70077E-7795-4CFA-9CE8-E1A18CBC6C83}" type="pres">
      <dgm:prSet presAssocID="{5509DCC1-7CAF-4665-A5DD-6D795D001988}" presName="srcNode" presStyleLbl="node1" presStyleIdx="0" presStyleCnt="3"/>
      <dgm:spPr/>
    </dgm:pt>
    <dgm:pt modelId="{5E41F602-3D45-49CE-93AA-345FCCB67D29}" type="pres">
      <dgm:prSet presAssocID="{5509DCC1-7CAF-4665-A5DD-6D795D001988}" presName="conn" presStyleLbl="parChTrans1D2" presStyleIdx="0" presStyleCnt="1"/>
      <dgm:spPr>
        <a:prstGeom prst="blockArc">
          <a:avLst>
            <a:gd name="adj1" fmla="val 18900000"/>
            <a:gd name="adj2" fmla="val 2700000"/>
            <a:gd name="adj3" fmla="val 325"/>
          </a:avLst>
        </a:prstGeom>
      </dgm:spPr>
    </dgm:pt>
    <dgm:pt modelId="{110CC698-C15D-49BE-9D28-DBF8C68D93F8}" type="pres">
      <dgm:prSet presAssocID="{5509DCC1-7CAF-4665-A5DD-6D795D001988}" presName="extraNode" presStyleLbl="node1" presStyleIdx="0" presStyleCnt="3"/>
      <dgm:spPr/>
    </dgm:pt>
    <dgm:pt modelId="{CEC01BB9-9E52-4110-A825-B0BE56D0E2B7}" type="pres">
      <dgm:prSet presAssocID="{5509DCC1-7CAF-4665-A5DD-6D795D001988}" presName="dstNode" presStyleLbl="node1" presStyleIdx="0" presStyleCnt="3"/>
      <dgm:spPr/>
    </dgm:pt>
    <dgm:pt modelId="{9A260A9C-8CD5-406B-8FD9-787B084B7D6A}" type="pres">
      <dgm:prSet presAssocID="{097B015C-AB42-48F5-BB44-0CF8ABC5F392}" presName="text_1" presStyleLbl="node1" presStyleIdx="0" presStyleCnt="3" custScaleX="65505" custScaleY="94598" custLinFactNeighborX="-5243" custLinFactNeighborY="-3275">
        <dgm:presLayoutVars>
          <dgm:bulletEnabled val="1"/>
        </dgm:presLayoutVars>
      </dgm:prSet>
      <dgm:spPr>
        <a:prstGeom prst="rect">
          <a:avLst/>
        </a:prstGeom>
      </dgm:spPr>
    </dgm:pt>
    <dgm:pt modelId="{6FB5F08D-AB3E-4273-9D79-D287CCE0EF77}" type="pres">
      <dgm:prSet presAssocID="{097B015C-AB42-48F5-BB44-0CF8ABC5F392}" presName="accent_1" presStyleCnt="0"/>
      <dgm:spPr/>
    </dgm:pt>
    <dgm:pt modelId="{7F754C78-DB05-4364-ABFD-346FB69A2762}" type="pres">
      <dgm:prSet presAssocID="{097B015C-AB42-48F5-BB44-0CF8ABC5F392}" presName="accentRepeatNode" presStyleLbl="solidFgAcc1" presStyleIdx="0" presStyleCnt="3"/>
      <dgm:spPr>
        <a:xfrm>
          <a:off x="26078" y="529725"/>
          <a:ext cx="1765422" cy="1765422"/>
        </a:xfrm>
        <a:prstGeom prst="ellipse">
          <a:avLst/>
        </a:prstGeom>
        <a:blipFill rotWithShape="0">
          <a:blip xmlns:r="http://schemas.openxmlformats.org/officeDocument/2006/relationships" r:embed="rId2"/>
          <a:stretch>
            <a:fillRect/>
          </a:stretch>
        </a:blipFill>
        <a:ln w="25400" cap="flat" cmpd="sng" algn="ctr">
          <a:solidFill>
            <a:srgbClr val="9BBB59">
              <a:hueOff val="0"/>
              <a:satOff val="0"/>
              <a:lumOff val="0"/>
              <a:alphaOff val="0"/>
            </a:srgbClr>
          </a:solidFill>
          <a:prstDash val="solid"/>
        </a:ln>
        <a:effectLst/>
      </dgm:spPr>
    </dgm:pt>
    <dgm:pt modelId="{4B63F566-CA89-457E-A4F6-1E01CF9660B3}" type="pres">
      <dgm:prSet presAssocID="{58B0AAD5-68D7-4434-A114-193428029C0F}" presName="text_2" presStyleLbl="node1" presStyleIdx="1" presStyleCnt="3">
        <dgm:presLayoutVars>
          <dgm:bulletEnabled val="1"/>
        </dgm:presLayoutVars>
      </dgm:prSet>
      <dgm:spPr>
        <a:prstGeom prst="rect">
          <a:avLst/>
        </a:prstGeom>
      </dgm:spPr>
    </dgm:pt>
    <dgm:pt modelId="{599BBCAF-B9C1-4056-950E-AD2EF3E83DC1}" type="pres">
      <dgm:prSet presAssocID="{58B0AAD5-68D7-4434-A114-193428029C0F}" presName="accent_2" presStyleCnt="0"/>
      <dgm:spPr/>
    </dgm:pt>
    <dgm:pt modelId="{450D3CA0-8F6B-42ED-91A0-B7B8036519C1}" type="pres">
      <dgm:prSet presAssocID="{58B0AAD5-68D7-4434-A114-193428029C0F}" presName="accentRepeatNode" presStyleLbl="solidFgAcc1" presStyleIdx="1" presStyleCnt="3"/>
      <dgm:spPr>
        <a:blipFill rotWithShape="0">
          <a:blip xmlns:r="http://schemas.openxmlformats.org/officeDocument/2006/relationships" r:embed="rId3"/>
          <a:stretch>
            <a:fillRect/>
          </a:stretch>
        </a:blipFill>
      </dgm:spPr>
    </dgm:pt>
    <dgm:pt modelId="{AA737C9F-E550-4983-9AE2-400778221587}" type="pres">
      <dgm:prSet presAssocID="{CC50C976-1072-40EC-B3CC-000059C4C4B7}" presName="text_3" presStyleLbl="node1" presStyleIdx="2" presStyleCnt="3">
        <dgm:presLayoutVars>
          <dgm:bulletEnabled val="1"/>
        </dgm:presLayoutVars>
      </dgm:prSet>
      <dgm:spPr>
        <a:prstGeom prst="rect">
          <a:avLst/>
        </a:prstGeom>
      </dgm:spPr>
    </dgm:pt>
    <dgm:pt modelId="{E98AF5DB-3B2A-4A7E-BE74-BCF21B83C075}" type="pres">
      <dgm:prSet presAssocID="{CC50C976-1072-40EC-B3CC-000059C4C4B7}" presName="accent_3" presStyleCnt="0"/>
      <dgm:spPr/>
    </dgm:pt>
    <dgm:pt modelId="{2C185FB8-B988-42E0-9BCC-BC98F8CFAA6B}" type="pres">
      <dgm:prSet presAssocID="{CC50C976-1072-40EC-B3CC-000059C4C4B7}" presName="accentRepeatNode" presStyleLbl="solidFgAcc1" presStyleIdx="2" presStyleCnt="3"/>
      <dgm:spPr>
        <a:xfrm>
          <a:off x="26078" y="2648628"/>
          <a:ext cx="1765422" cy="1765422"/>
        </a:xfrm>
        <a:prstGeom prst="ellipse">
          <a:avLst/>
        </a:prstGeom>
        <a:blipFill rotWithShape="0">
          <a:blip xmlns:r="http://schemas.openxmlformats.org/officeDocument/2006/relationships" r:embed="rId4"/>
          <a:stretch>
            <a:fillRect/>
          </a:stretch>
        </a:blipFill>
        <a:ln w="25400" cap="flat" cmpd="sng" algn="ctr">
          <a:solidFill>
            <a:srgbClr val="9BBB59">
              <a:hueOff val="11250264"/>
              <a:satOff val="-16880"/>
              <a:lumOff val="-2745"/>
              <a:alphaOff val="0"/>
            </a:srgbClr>
          </a:solidFill>
          <a:prstDash val="solid"/>
        </a:ln>
        <a:effectLst/>
      </dgm:spPr>
    </dgm:pt>
  </dgm:ptLst>
  <dgm:cxnLst>
    <dgm:cxn modelId="{05E5C820-617D-4B90-8C46-F5D5838554D2}" type="presOf" srcId="{35B6C06B-B0AD-43E0-89D3-118A6C631279}" destId="{5E41F602-3D45-49CE-93AA-345FCCB67D29}" srcOrd="0" destOrd="0" presId="urn:microsoft.com/office/officeart/2008/layout/VerticalCurvedList"/>
    <dgm:cxn modelId="{22053165-1297-400E-9AA9-FF4AE241ADCC}" srcId="{5509DCC1-7CAF-4665-A5DD-6D795D001988}" destId="{58B0AAD5-68D7-4434-A114-193428029C0F}" srcOrd="1" destOrd="0" parTransId="{EC6C5C0B-874B-4336-8322-6EDE92251AC9}" sibTransId="{735E9F43-2473-4E75-9EE2-B8233F125BAC}"/>
    <dgm:cxn modelId="{EAFD5E78-EDDB-4F09-AAC6-6C8E8212096E}" type="presOf" srcId="{097B015C-AB42-48F5-BB44-0CF8ABC5F392}" destId="{9A260A9C-8CD5-406B-8FD9-787B084B7D6A}" srcOrd="0" destOrd="0" presId="urn:microsoft.com/office/officeart/2008/layout/VerticalCurvedList"/>
    <dgm:cxn modelId="{EF128589-BDF1-4EA2-8FD8-2C51CFEA9D8A}" srcId="{5509DCC1-7CAF-4665-A5DD-6D795D001988}" destId="{CC50C976-1072-40EC-B3CC-000059C4C4B7}" srcOrd="2" destOrd="0" parTransId="{DD3E0055-C2F8-4BE3-9115-4462E556DC41}" sibTransId="{8547FCC5-BDEC-4C8D-8391-23AFC3E65CC8}"/>
    <dgm:cxn modelId="{D65DA6A2-EED4-4AAC-BDCD-721DCF28E1A6}" type="presOf" srcId="{58B0AAD5-68D7-4434-A114-193428029C0F}" destId="{4B63F566-CA89-457E-A4F6-1E01CF9660B3}" srcOrd="0" destOrd="0" presId="urn:microsoft.com/office/officeart/2008/layout/VerticalCurvedList"/>
    <dgm:cxn modelId="{5BFF68C4-5CBF-4073-BDBD-FBFE0F766A47}" type="presOf" srcId="{CC50C976-1072-40EC-B3CC-000059C4C4B7}" destId="{AA737C9F-E550-4983-9AE2-400778221587}" srcOrd="0" destOrd="0" presId="urn:microsoft.com/office/officeart/2008/layout/VerticalCurvedList"/>
    <dgm:cxn modelId="{DCF851D5-F820-489A-BE7F-D5C9B8A08307}" srcId="{5509DCC1-7CAF-4665-A5DD-6D795D001988}" destId="{097B015C-AB42-48F5-BB44-0CF8ABC5F392}" srcOrd="0" destOrd="0" parTransId="{4CE72E1E-BDE0-4109-9F2D-D80952AB0DBD}" sibTransId="{35B6C06B-B0AD-43E0-89D3-118A6C631279}"/>
    <dgm:cxn modelId="{926E60D8-7F32-436B-A7FE-D702182FEA7C}" type="presOf" srcId="{5509DCC1-7CAF-4665-A5DD-6D795D001988}" destId="{B384A8E8-E638-43C6-9541-15DFE100C34B}" srcOrd="0" destOrd="0" presId="urn:microsoft.com/office/officeart/2008/layout/VerticalCurvedList"/>
    <dgm:cxn modelId="{8A9DD0F4-A40F-4187-AE00-831AA95759DC}" type="presParOf" srcId="{B384A8E8-E638-43C6-9541-15DFE100C34B}" destId="{ACA50EB8-6362-4BA3-8891-9F945F263C14}" srcOrd="0" destOrd="0" presId="urn:microsoft.com/office/officeart/2008/layout/VerticalCurvedList"/>
    <dgm:cxn modelId="{38C966FA-4668-4288-A5E7-72563DC4ACCC}" type="presParOf" srcId="{ACA50EB8-6362-4BA3-8891-9F945F263C14}" destId="{9AEE4209-04F9-4005-B9BE-4008F40E8694}" srcOrd="0" destOrd="0" presId="urn:microsoft.com/office/officeart/2008/layout/VerticalCurvedList"/>
    <dgm:cxn modelId="{D1DC9B88-20FB-42EA-88FF-24F8C61DF6BA}" type="presParOf" srcId="{9AEE4209-04F9-4005-B9BE-4008F40E8694}" destId="{1D70077E-7795-4CFA-9CE8-E1A18CBC6C83}" srcOrd="0" destOrd="0" presId="urn:microsoft.com/office/officeart/2008/layout/VerticalCurvedList"/>
    <dgm:cxn modelId="{9FD90A29-6759-4B26-BCAA-9B8C4132A8FB}" type="presParOf" srcId="{9AEE4209-04F9-4005-B9BE-4008F40E8694}" destId="{5E41F602-3D45-49CE-93AA-345FCCB67D29}" srcOrd="1" destOrd="0" presId="urn:microsoft.com/office/officeart/2008/layout/VerticalCurvedList"/>
    <dgm:cxn modelId="{C4F528E3-2693-4185-8A31-5C404C93E3B5}" type="presParOf" srcId="{9AEE4209-04F9-4005-B9BE-4008F40E8694}" destId="{110CC698-C15D-49BE-9D28-DBF8C68D93F8}" srcOrd="2" destOrd="0" presId="urn:microsoft.com/office/officeart/2008/layout/VerticalCurvedList"/>
    <dgm:cxn modelId="{7C3ACF02-CB33-431D-BBF6-C171F829B566}" type="presParOf" srcId="{9AEE4209-04F9-4005-B9BE-4008F40E8694}" destId="{CEC01BB9-9E52-4110-A825-B0BE56D0E2B7}" srcOrd="3" destOrd="0" presId="urn:microsoft.com/office/officeart/2008/layout/VerticalCurvedList"/>
    <dgm:cxn modelId="{C6374E89-D88F-45DF-82EE-593AFE62FDA9}" type="presParOf" srcId="{ACA50EB8-6362-4BA3-8891-9F945F263C14}" destId="{9A260A9C-8CD5-406B-8FD9-787B084B7D6A}" srcOrd="1" destOrd="0" presId="urn:microsoft.com/office/officeart/2008/layout/VerticalCurvedList"/>
    <dgm:cxn modelId="{71D43450-6892-46FD-BE16-9415BF22AF1D}" type="presParOf" srcId="{ACA50EB8-6362-4BA3-8891-9F945F263C14}" destId="{6FB5F08D-AB3E-4273-9D79-D287CCE0EF77}" srcOrd="2" destOrd="0" presId="urn:microsoft.com/office/officeart/2008/layout/VerticalCurvedList"/>
    <dgm:cxn modelId="{59DB8FD9-FA21-4E54-8F9C-B9AF7FCFE2C5}" type="presParOf" srcId="{6FB5F08D-AB3E-4273-9D79-D287CCE0EF77}" destId="{7F754C78-DB05-4364-ABFD-346FB69A2762}" srcOrd="0" destOrd="0" presId="urn:microsoft.com/office/officeart/2008/layout/VerticalCurvedList"/>
    <dgm:cxn modelId="{CF43329F-B68D-4F0A-8713-85C56E00D96C}" type="presParOf" srcId="{ACA50EB8-6362-4BA3-8891-9F945F263C14}" destId="{4B63F566-CA89-457E-A4F6-1E01CF9660B3}" srcOrd="3" destOrd="0" presId="urn:microsoft.com/office/officeart/2008/layout/VerticalCurvedList"/>
    <dgm:cxn modelId="{12C2BCF6-B23A-4855-9E47-F2B5B8778963}" type="presParOf" srcId="{ACA50EB8-6362-4BA3-8891-9F945F263C14}" destId="{599BBCAF-B9C1-4056-950E-AD2EF3E83DC1}" srcOrd="4" destOrd="0" presId="urn:microsoft.com/office/officeart/2008/layout/VerticalCurvedList"/>
    <dgm:cxn modelId="{2144E156-7E4D-4E30-8F6C-FF59E11A90A8}" type="presParOf" srcId="{599BBCAF-B9C1-4056-950E-AD2EF3E83DC1}" destId="{450D3CA0-8F6B-42ED-91A0-B7B8036519C1}" srcOrd="0" destOrd="0" presId="urn:microsoft.com/office/officeart/2008/layout/VerticalCurvedList"/>
    <dgm:cxn modelId="{EE2F7266-0226-4734-9074-650304D58494}" type="presParOf" srcId="{ACA50EB8-6362-4BA3-8891-9F945F263C14}" destId="{AA737C9F-E550-4983-9AE2-400778221587}" srcOrd="5" destOrd="0" presId="urn:microsoft.com/office/officeart/2008/layout/VerticalCurvedList"/>
    <dgm:cxn modelId="{F5DC52A5-2465-4791-B939-62B50C72B7F1}" type="presParOf" srcId="{ACA50EB8-6362-4BA3-8891-9F945F263C14}" destId="{E98AF5DB-3B2A-4A7E-BE74-BCF21B83C075}" srcOrd="6" destOrd="0" presId="urn:microsoft.com/office/officeart/2008/layout/VerticalCurvedList"/>
    <dgm:cxn modelId="{867A8973-EE0F-4E1F-9EFF-EEADC78F5D22}" type="presParOf" srcId="{E98AF5DB-3B2A-4A7E-BE74-BCF21B83C075}" destId="{2C185FB8-B988-42E0-9BCC-BC98F8CFAA6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09DCC1-7CAF-4665-A5DD-6D795D001988}"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zh-CN" altLang="en-US"/>
        </a:p>
      </dgm:t>
    </dgm:pt>
    <dgm:pt modelId="{CC50C976-1072-40EC-B3CC-000059C4C4B7}">
      <dgm:prSet custT="1"/>
      <dgm:spPr>
        <a:xfrm>
          <a:off x="934868" y="2630607"/>
          <a:ext cx="7729628" cy="1649046"/>
        </a:xfr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gm:spPr>
      <dgm:t>
        <a:bodyPr/>
        <a:lstStyle/>
        <a:p>
          <a:pPr rtl="0"/>
          <a:r>
            <a:rPr lang="zh-CN" altLang="en-US" sz="1800" b="1" dirty="0">
              <a:solidFill>
                <a:schemeClr val="bg1"/>
              </a:solidFill>
              <a:latin typeface="微软雅黑" panose="020B0503020204020204" pitchFamily="34" charset="-122"/>
              <a:ea typeface="微软雅黑" panose="020B0503020204020204" pitchFamily="34" charset="-122"/>
              <a:cs typeface="+mn-cs"/>
            </a:rPr>
            <a:t>方法：</a:t>
          </a:r>
          <a:r>
            <a:rPr lang="en-US" altLang="zh-CN" sz="2000" b="1" dirty="0">
              <a:solidFill>
                <a:srgbClr val="FFC000"/>
              </a:solidFill>
              <a:latin typeface="微软雅黑" panose="020B0503020204020204" pitchFamily="34" charset="-122"/>
              <a:ea typeface="微软雅黑" panose="020B0503020204020204" pitchFamily="34" charset="-122"/>
              <a:cs typeface="+mn-cs"/>
            </a:rPr>
            <a:t>play()</a:t>
          </a:r>
          <a:r>
            <a:rPr lang="zh-CN" altLang="en-US" sz="2000" b="1" dirty="0">
              <a:solidFill>
                <a:srgbClr val="FFC000"/>
              </a:solidFill>
              <a:latin typeface="微软雅黑" panose="020B0503020204020204" pitchFamily="34" charset="-122"/>
              <a:ea typeface="微软雅黑" panose="020B0503020204020204" pitchFamily="34" charset="-122"/>
              <a:cs typeface="+mn-cs"/>
            </a:rPr>
            <a:t>、</a:t>
          </a:r>
          <a:r>
            <a:rPr lang="en-US" altLang="zh-CN" sz="2000" b="1" dirty="0">
              <a:solidFill>
                <a:srgbClr val="FFC000"/>
              </a:solidFill>
              <a:latin typeface="微软雅黑" panose="020B0503020204020204" pitchFamily="34" charset="-122"/>
              <a:ea typeface="微软雅黑" panose="020B0503020204020204" pitchFamily="34" charset="-122"/>
              <a:cs typeface="+mn-cs"/>
            </a:rPr>
            <a:t>pause()</a:t>
          </a:r>
          <a:r>
            <a:rPr lang="zh-CN" altLang="en-US" sz="2000" b="1" dirty="0">
              <a:solidFill>
                <a:srgbClr val="FFC000"/>
              </a:solidFill>
              <a:latin typeface="微软雅黑" panose="020B0503020204020204" pitchFamily="34" charset="-122"/>
              <a:ea typeface="微软雅黑" panose="020B0503020204020204" pitchFamily="34" charset="-122"/>
              <a:cs typeface="+mn-cs"/>
            </a:rPr>
            <a:t>、</a:t>
          </a:r>
          <a:r>
            <a:rPr lang="en-US" altLang="zh-CN" sz="2000" b="1" dirty="0">
              <a:solidFill>
                <a:srgbClr val="FFC000"/>
              </a:solidFill>
              <a:latin typeface="微软雅黑" panose="020B0503020204020204" pitchFamily="34" charset="-122"/>
              <a:ea typeface="微软雅黑" panose="020B0503020204020204" pitchFamily="34" charset="-122"/>
              <a:cs typeface="+mn-cs"/>
            </a:rPr>
            <a:t>load()</a:t>
          </a:r>
          <a:r>
            <a:rPr lang="zh-CN" altLang="en-US" sz="2000" b="1" dirty="0">
              <a:solidFill>
                <a:srgbClr val="FFC000"/>
              </a:solidFill>
              <a:latin typeface="微软雅黑" panose="020B0503020204020204" pitchFamily="34" charset="-122"/>
              <a:ea typeface="微软雅黑" panose="020B0503020204020204" pitchFamily="34" charset="-122"/>
              <a:cs typeface="+mn-cs"/>
            </a:rPr>
            <a:t>、</a:t>
          </a:r>
          <a:r>
            <a:rPr lang="en-US" altLang="zh-CN" sz="2000" b="1" dirty="0" err="1">
              <a:solidFill>
                <a:srgbClr val="FFC000"/>
              </a:solidFill>
              <a:latin typeface="微软雅黑" panose="020B0503020204020204" pitchFamily="34" charset="-122"/>
              <a:ea typeface="微软雅黑" panose="020B0503020204020204" pitchFamily="34" charset="-122"/>
              <a:cs typeface="+mn-cs"/>
            </a:rPr>
            <a:t>canPlayType</a:t>
          </a:r>
          <a:r>
            <a:rPr lang="en-US" altLang="zh-CN" sz="2000" b="1">
              <a:solidFill>
                <a:srgbClr val="FFC000"/>
              </a:solidFill>
              <a:latin typeface="微软雅黑" panose="020B0503020204020204" pitchFamily="34" charset="-122"/>
              <a:ea typeface="微软雅黑" panose="020B0503020204020204" pitchFamily="34" charset="-122"/>
              <a:cs typeface="+mn-cs"/>
            </a:rPr>
            <a:t>()</a:t>
          </a:r>
          <a:endParaRPr lang="zh-CN" altLang="en-US" sz="2000" b="1" dirty="0">
            <a:solidFill>
              <a:srgbClr val="FFC000"/>
            </a:solidFill>
            <a:latin typeface="微软雅黑" panose="020B0503020204020204" pitchFamily="34" charset="-122"/>
            <a:ea typeface="微软雅黑" panose="020B0503020204020204" pitchFamily="34" charset="-122"/>
            <a:cs typeface="+mn-cs"/>
          </a:endParaRPr>
        </a:p>
      </dgm:t>
    </dgm:pt>
    <dgm:pt modelId="{DD3E0055-C2F8-4BE3-9115-4462E556DC41}" type="parTrans" cxnId="{EF128589-BDF1-4EA2-8FD8-2C51CFEA9D8A}">
      <dgm:prSet/>
      <dgm:spPr/>
      <dgm:t>
        <a:bodyPr/>
        <a:lstStyle/>
        <a:p>
          <a:endParaRPr lang="zh-CN" altLang="en-US"/>
        </a:p>
      </dgm:t>
    </dgm:pt>
    <dgm:pt modelId="{8547FCC5-BDEC-4C8D-8391-23AFC3E65CC8}" type="sibTrans" cxnId="{EF128589-BDF1-4EA2-8FD8-2C51CFEA9D8A}">
      <dgm:prSet/>
      <dgm:spPr/>
      <dgm:t>
        <a:bodyPr/>
        <a:lstStyle/>
        <a:p>
          <a:endParaRPr lang="zh-CN" altLang="en-US"/>
        </a:p>
      </dgm:t>
    </dgm:pt>
    <dgm:pt modelId="{58B0AAD5-68D7-4434-A114-193428029C0F}">
      <dgm:prSet custT="1"/>
      <dgm:spPr>
        <a:xfrm>
          <a:off x="934868" y="2630607"/>
          <a:ext cx="7729628" cy="1649046"/>
        </a:xfr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gm:spPr>
      <dgm:t>
        <a:bodyPr/>
        <a:lstStyle/>
        <a:p>
          <a:pPr rtl="0"/>
          <a:r>
            <a:rPr lang="zh-CN" altLang="en-US" sz="1800" b="1" dirty="0">
              <a:solidFill>
                <a:schemeClr val="bg1"/>
              </a:solidFill>
              <a:latin typeface="微软雅黑" panose="020B0503020204020204" pitchFamily="34" charset="-122"/>
              <a:ea typeface="微软雅黑" panose="020B0503020204020204" pitchFamily="34" charset="-122"/>
              <a:cs typeface="+mn-cs"/>
            </a:rPr>
            <a:t>属性：</a:t>
          </a:r>
          <a:r>
            <a:rPr lang="en-US" altLang="zh-CN" sz="1800" b="1" dirty="0">
              <a:solidFill>
                <a:srgbClr val="FFC000"/>
              </a:solidFill>
              <a:latin typeface="微软雅黑" panose="020B0503020204020204" pitchFamily="34" charset="-122"/>
              <a:ea typeface="微软雅黑" panose="020B0503020204020204" pitchFamily="34" charset="-122"/>
              <a:cs typeface="+mn-cs"/>
            </a:rPr>
            <a:t>width</a:t>
          </a:r>
          <a:r>
            <a:rPr lang="zh-CN" altLang="en-US" sz="1800" b="1" dirty="0">
              <a:solidFill>
                <a:srgbClr val="FFC000"/>
              </a:solidFill>
              <a:latin typeface="微软雅黑" panose="020B0503020204020204" pitchFamily="34" charset="-122"/>
              <a:ea typeface="微软雅黑" panose="020B0503020204020204" pitchFamily="34" charset="-122"/>
              <a:cs typeface="+mn-cs"/>
            </a:rPr>
            <a:t>、</a:t>
          </a:r>
          <a:r>
            <a:rPr lang="en-US" altLang="zh-CN" sz="1800" b="1" dirty="0">
              <a:solidFill>
                <a:srgbClr val="FFC000"/>
              </a:solidFill>
              <a:latin typeface="微软雅黑" panose="020B0503020204020204" pitchFamily="34" charset="-122"/>
              <a:ea typeface="微软雅黑" panose="020B0503020204020204" pitchFamily="34" charset="-122"/>
              <a:cs typeface="+mn-cs"/>
            </a:rPr>
            <a:t>height</a:t>
          </a:r>
          <a:r>
            <a:rPr lang="zh-CN" altLang="en-US" sz="1800" b="1" dirty="0">
              <a:solidFill>
                <a:srgbClr val="FFC000"/>
              </a:solidFill>
              <a:latin typeface="微软雅黑" panose="020B0503020204020204" pitchFamily="34" charset="-122"/>
              <a:ea typeface="微软雅黑" panose="020B0503020204020204" pitchFamily="34" charset="-122"/>
              <a:cs typeface="+mn-cs"/>
            </a:rPr>
            <a:t>、</a:t>
          </a:r>
          <a:r>
            <a:rPr lang="en-US" altLang="zh-CN" sz="1800" b="1" dirty="0">
              <a:solidFill>
                <a:srgbClr val="FFC000"/>
              </a:solidFill>
              <a:latin typeface="微软雅黑" panose="020B0503020204020204" pitchFamily="34" charset="-122"/>
              <a:ea typeface="微软雅黑" panose="020B0503020204020204" pitchFamily="34" charset="-122"/>
              <a:cs typeface="+mn-cs"/>
            </a:rPr>
            <a:t>volume</a:t>
          </a:r>
          <a:r>
            <a:rPr lang="zh-CN" altLang="en-US" sz="1800" b="1" dirty="0">
              <a:solidFill>
                <a:srgbClr val="FFC000"/>
              </a:solidFill>
              <a:latin typeface="微软雅黑" panose="020B0503020204020204" pitchFamily="34" charset="-122"/>
              <a:ea typeface="微软雅黑" panose="020B0503020204020204" pitchFamily="34" charset="-122"/>
              <a:cs typeface="+mn-cs"/>
            </a:rPr>
            <a:t>、</a:t>
          </a:r>
          <a:r>
            <a:rPr lang="en-US" altLang="zh-CN" sz="1800" b="1" dirty="0">
              <a:solidFill>
                <a:srgbClr val="FFC000"/>
              </a:solidFill>
              <a:latin typeface="微软雅黑" panose="020B0503020204020204" pitchFamily="34" charset="-122"/>
              <a:ea typeface="微软雅黑" panose="020B0503020204020204" pitchFamily="34" charset="-122"/>
              <a:cs typeface="+mn-cs"/>
            </a:rPr>
            <a:t>muted</a:t>
          </a:r>
          <a:r>
            <a:rPr lang="zh-CN" altLang="en-US" sz="1800" b="1" dirty="0">
              <a:solidFill>
                <a:srgbClr val="FFC000"/>
              </a:solidFill>
              <a:latin typeface="微软雅黑" panose="020B0503020204020204" pitchFamily="34" charset="-122"/>
              <a:ea typeface="微软雅黑" panose="020B0503020204020204" pitchFamily="34" charset="-122"/>
              <a:cs typeface="+mn-cs"/>
            </a:rPr>
            <a:t> 、</a:t>
          </a:r>
          <a:r>
            <a:rPr lang="en-US" altLang="zh-CN" sz="1800" b="1" dirty="0">
              <a:solidFill>
                <a:srgbClr val="FFC000"/>
              </a:solidFill>
              <a:latin typeface="微软雅黑" panose="020B0503020204020204" pitchFamily="34" charset="-122"/>
              <a:ea typeface="微软雅黑" panose="020B0503020204020204" pitchFamily="34" charset="-122"/>
              <a:cs typeface="+mn-cs"/>
            </a:rPr>
            <a:t>paused</a:t>
          </a:r>
          <a:r>
            <a:rPr lang="zh-CN" altLang="en-US" sz="1800" b="1" dirty="0">
              <a:solidFill>
                <a:srgbClr val="FFC000"/>
              </a:solidFill>
              <a:latin typeface="微软雅黑" panose="020B0503020204020204" pitchFamily="34" charset="-122"/>
              <a:ea typeface="微软雅黑" panose="020B0503020204020204" pitchFamily="34" charset="-122"/>
              <a:cs typeface="+mn-cs"/>
            </a:rPr>
            <a:t> 、</a:t>
          </a:r>
          <a:r>
            <a:rPr lang="en-US" altLang="zh-CN" sz="1800" b="1" dirty="0">
              <a:solidFill>
                <a:srgbClr val="FFC000"/>
              </a:solidFill>
              <a:latin typeface="微软雅黑" panose="020B0503020204020204" pitchFamily="34" charset="-122"/>
              <a:ea typeface="微软雅黑" panose="020B0503020204020204" pitchFamily="34" charset="-122"/>
              <a:cs typeface="+mn-cs"/>
            </a:rPr>
            <a:t>ended</a:t>
          </a:r>
          <a:r>
            <a:rPr lang="zh-CN" altLang="en-US" sz="1800" b="1" dirty="0">
              <a:solidFill>
                <a:srgbClr val="FFC000"/>
              </a:solidFill>
              <a:latin typeface="微软雅黑" panose="020B0503020204020204" pitchFamily="34" charset="-122"/>
              <a:ea typeface="微软雅黑" panose="020B0503020204020204" pitchFamily="34" charset="-122"/>
              <a:cs typeface="+mn-cs"/>
            </a:rPr>
            <a:t> 、</a:t>
          </a:r>
          <a:r>
            <a:rPr lang="en-US" altLang="zh-CN" sz="1800" b="1" dirty="0">
              <a:solidFill>
                <a:srgbClr val="FFC000"/>
              </a:solidFill>
              <a:latin typeface="微软雅黑" panose="020B0503020204020204" pitchFamily="34" charset="-122"/>
              <a:ea typeface="微软雅黑" panose="020B0503020204020204" pitchFamily="34" charset="-122"/>
              <a:cs typeface="+mn-cs"/>
            </a:rPr>
            <a:t>error</a:t>
          </a:r>
          <a:r>
            <a:rPr lang="zh-CN" altLang="en-US" sz="1800" b="1" dirty="0">
              <a:solidFill>
                <a:srgbClr val="FFC000"/>
              </a:solidFill>
              <a:latin typeface="微软雅黑" panose="020B0503020204020204" pitchFamily="34" charset="-122"/>
              <a:ea typeface="微软雅黑" panose="020B0503020204020204" pitchFamily="34" charset="-122"/>
              <a:cs typeface="+mn-cs"/>
            </a:rPr>
            <a:t> 、</a:t>
          </a:r>
          <a:r>
            <a:rPr lang="en-US" altLang="zh-CN" sz="1800" b="1" dirty="0" err="1">
              <a:solidFill>
                <a:srgbClr val="FFC000"/>
              </a:solidFill>
              <a:latin typeface="微软雅黑" panose="020B0503020204020204" pitchFamily="34" charset="-122"/>
              <a:ea typeface="微软雅黑" panose="020B0503020204020204" pitchFamily="34" charset="-122"/>
              <a:cs typeface="+mn-cs"/>
            </a:rPr>
            <a:t>videoWidth</a:t>
          </a:r>
          <a:r>
            <a:rPr lang="zh-CN" altLang="en-US" sz="1800" b="1" dirty="0">
              <a:solidFill>
                <a:srgbClr val="FFC000"/>
              </a:solidFill>
              <a:latin typeface="微软雅黑" panose="020B0503020204020204" pitchFamily="34" charset="-122"/>
              <a:ea typeface="微软雅黑" panose="020B0503020204020204" pitchFamily="34" charset="-122"/>
              <a:cs typeface="+mn-cs"/>
            </a:rPr>
            <a:t>、 </a:t>
          </a:r>
          <a:r>
            <a:rPr lang="en-US" altLang="zh-CN" sz="1800" b="1" dirty="0" err="1">
              <a:solidFill>
                <a:srgbClr val="FFC000"/>
              </a:solidFill>
              <a:latin typeface="微软雅黑" panose="020B0503020204020204" pitchFamily="34" charset="-122"/>
              <a:ea typeface="微软雅黑" panose="020B0503020204020204" pitchFamily="34" charset="-122"/>
              <a:cs typeface="+mn-cs"/>
            </a:rPr>
            <a:t>videoHeight</a:t>
          </a:r>
          <a:r>
            <a:rPr lang="zh-CN" altLang="en-US" sz="1800" b="1" dirty="0">
              <a:solidFill>
                <a:srgbClr val="FFC000"/>
              </a:solidFill>
              <a:latin typeface="微软雅黑" panose="020B0503020204020204" pitchFamily="34" charset="-122"/>
              <a:ea typeface="微软雅黑" panose="020B0503020204020204" pitchFamily="34" charset="-122"/>
              <a:cs typeface="+mn-cs"/>
            </a:rPr>
            <a:t>、</a:t>
          </a:r>
          <a:r>
            <a:rPr lang="en-US" altLang="zh-CN" sz="1800" b="1" dirty="0" err="1">
              <a:solidFill>
                <a:srgbClr val="FFC000"/>
              </a:solidFill>
              <a:latin typeface="微软雅黑" panose="020B0503020204020204" pitchFamily="34" charset="-122"/>
              <a:ea typeface="微软雅黑" panose="020B0503020204020204" pitchFamily="34" charset="-122"/>
              <a:cs typeface="+mn-cs"/>
            </a:rPr>
            <a:t>currentTime</a:t>
          </a:r>
          <a:r>
            <a:rPr lang="zh-CN" altLang="en-US" sz="1800" b="1" dirty="0">
              <a:solidFill>
                <a:srgbClr val="FFC000"/>
              </a:solidFill>
              <a:latin typeface="微软雅黑" panose="020B0503020204020204" pitchFamily="34" charset="-122"/>
              <a:ea typeface="微软雅黑" panose="020B0503020204020204" pitchFamily="34" charset="-122"/>
              <a:cs typeface="+mn-cs"/>
            </a:rPr>
            <a:t> 、</a:t>
          </a:r>
          <a:r>
            <a:rPr lang="en-US" altLang="zh-CN" sz="1800" b="1" dirty="0">
              <a:solidFill>
                <a:srgbClr val="FFC000"/>
              </a:solidFill>
              <a:latin typeface="微软雅黑" panose="020B0503020204020204" pitchFamily="34" charset="-122"/>
              <a:ea typeface="微软雅黑" panose="020B0503020204020204" pitchFamily="34" charset="-122"/>
              <a:cs typeface="+mn-cs"/>
            </a:rPr>
            <a:t>duration</a:t>
          </a:r>
          <a:r>
            <a:rPr lang="zh-CN" altLang="en-US" sz="1800" b="1" dirty="0">
              <a:solidFill>
                <a:srgbClr val="FFC000"/>
              </a:solidFill>
              <a:latin typeface="微软雅黑" panose="020B0503020204020204" pitchFamily="34" charset="-122"/>
              <a:ea typeface="微软雅黑" panose="020B0503020204020204" pitchFamily="34" charset="-122"/>
              <a:cs typeface="+mn-cs"/>
            </a:rPr>
            <a:t>、</a:t>
          </a:r>
          <a:r>
            <a:rPr lang="en-US" altLang="zh-CN" sz="1800" b="1" dirty="0" err="1">
              <a:solidFill>
                <a:srgbClr val="FFC000"/>
              </a:solidFill>
              <a:latin typeface="微软雅黑" panose="020B0503020204020204" pitchFamily="34" charset="-122"/>
              <a:ea typeface="微软雅黑" panose="020B0503020204020204" pitchFamily="34" charset="-122"/>
              <a:cs typeface="+mn-cs"/>
            </a:rPr>
            <a:t>currentSrc</a:t>
          </a:r>
          <a:endParaRPr lang="zh-CN" altLang="en-US" sz="1800" b="1" dirty="0">
            <a:solidFill>
              <a:srgbClr val="FFC000"/>
            </a:solidFill>
            <a:latin typeface="微软雅黑" panose="020B0503020204020204" pitchFamily="34" charset="-122"/>
            <a:ea typeface="微软雅黑" panose="020B0503020204020204" pitchFamily="34" charset="-122"/>
            <a:cs typeface="+mn-cs"/>
          </a:endParaRPr>
        </a:p>
      </dgm:t>
    </dgm:pt>
    <dgm:pt modelId="{EC6C5C0B-874B-4336-8322-6EDE92251AC9}" type="parTrans" cxnId="{22053165-1297-400E-9AA9-FF4AE241ADCC}">
      <dgm:prSet/>
      <dgm:spPr/>
      <dgm:t>
        <a:bodyPr/>
        <a:lstStyle/>
        <a:p>
          <a:endParaRPr lang="zh-CN" altLang="en-US"/>
        </a:p>
      </dgm:t>
    </dgm:pt>
    <dgm:pt modelId="{735E9F43-2473-4E75-9EE2-B8233F125BAC}" type="sibTrans" cxnId="{22053165-1297-400E-9AA9-FF4AE241ADCC}">
      <dgm:prSet/>
      <dgm:spPr/>
      <dgm:t>
        <a:bodyPr/>
        <a:lstStyle/>
        <a:p>
          <a:endParaRPr lang="zh-CN" altLang="en-US"/>
        </a:p>
      </dgm:t>
    </dgm:pt>
    <dgm:pt modelId="{0B765DE2-7675-4136-A205-9C452CD62D8F}">
      <dgm:prSet custT="1"/>
      <dgm:spPr>
        <a:xfrm>
          <a:off x="934868" y="2630607"/>
          <a:ext cx="7729628" cy="1649046"/>
        </a:xfr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gm:spPr>
      <dgm:t>
        <a:bodyPr/>
        <a:lstStyle/>
        <a:p>
          <a:pPr rtl="0"/>
          <a:r>
            <a:rPr lang="zh-CN" altLang="en-US" sz="1800" b="1" dirty="0">
              <a:solidFill>
                <a:schemeClr val="bg1"/>
              </a:solidFill>
              <a:latin typeface="微软雅黑" panose="020B0503020204020204" pitchFamily="34" charset="-122"/>
              <a:ea typeface="微软雅黑" panose="020B0503020204020204" pitchFamily="34" charset="-122"/>
              <a:cs typeface="+mn-cs"/>
            </a:rPr>
            <a:t>事件：</a:t>
          </a:r>
          <a:r>
            <a:rPr lang="en-US" altLang="zh-CN" sz="1800" b="1" dirty="0">
              <a:solidFill>
                <a:srgbClr val="FFC000"/>
              </a:solidFill>
              <a:latin typeface="微软雅黑" panose="020B0503020204020204" pitchFamily="34" charset="-122"/>
              <a:ea typeface="微软雅黑" panose="020B0503020204020204" pitchFamily="34" charset="-122"/>
              <a:cs typeface="+mn-cs"/>
            </a:rPr>
            <a:t>play</a:t>
          </a:r>
          <a:r>
            <a:rPr lang="zh-CN" altLang="en-US" sz="1800" b="1" dirty="0">
              <a:solidFill>
                <a:srgbClr val="FFC000"/>
              </a:solidFill>
              <a:latin typeface="微软雅黑" panose="020B0503020204020204" pitchFamily="34" charset="-122"/>
              <a:ea typeface="微软雅黑" panose="020B0503020204020204" pitchFamily="34" charset="-122"/>
              <a:cs typeface="+mn-cs"/>
            </a:rPr>
            <a:t>、</a:t>
          </a:r>
          <a:r>
            <a:rPr lang="en-US" altLang="zh-CN" sz="1800" b="1" dirty="0">
              <a:solidFill>
                <a:srgbClr val="FFC000"/>
              </a:solidFill>
              <a:latin typeface="微软雅黑" panose="020B0503020204020204" pitchFamily="34" charset="-122"/>
              <a:ea typeface="微软雅黑" panose="020B0503020204020204" pitchFamily="34" charset="-122"/>
              <a:cs typeface="+mn-cs"/>
            </a:rPr>
            <a:t>pause</a:t>
          </a:r>
          <a:r>
            <a:rPr lang="zh-CN" altLang="en-US" sz="1800" b="1" dirty="0">
              <a:solidFill>
                <a:srgbClr val="FFC000"/>
              </a:solidFill>
              <a:latin typeface="微软雅黑" panose="020B0503020204020204" pitchFamily="34" charset="-122"/>
              <a:ea typeface="微软雅黑" panose="020B0503020204020204" pitchFamily="34" charset="-122"/>
              <a:cs typeface="+mn-cs"/>
            </a:rPr>
            <a:t>、</a:t>
          </a:r>
          <a:r>
            <a:rPr lang="en-US" altLang="zh-CN" sz="1800" b="1" dirty="0">
              <a:solidFill>
                <a:srgbClr val="FFC000"/>
              </a:solidFill>
              <a:latin typeface="微软雅黑" panose="020B0503020204020204" pitchFamily="34" charset="-122"/>
              <a:ea typeface="微软雅黑" panose="020B0503020204020204" pitchFamily="34" charset="-122"/>
              <a:cs typeface="+mn-cs"/>
            </a:rPr>
            <a:t>progress</a:t>
          </a:r>
          <a:r>
            <a:rPr lang="zh-CN" altLang="en-US" sz="1800" b="1" dirty="0">
              <a:solidFill>
                <a:srgbClr val="FFC000"/>
              </a:solidFill>
              <a:latin typeface="微软雅黑" panose="020B0503020204020204" pitchFamily="34" charset="-122"/>
              <a:ea typeface="微软雅黑" panose="020B0503020204020204" pitchFamily="34" charset="-122"/>
              <a:cs typeface="+mn-cs"/>
            </a:rPr>
            <a:t>、</a:t>
          </a:r>
          <a:r>
            <a:rPr lang="en-US" altLang="zh-CN" sz="1800" b="1" dirty="0">
              <a:solidFill>
                <a:srgbClr val="FFC000"/>
              </a:solidFill>
              <a:latin typeface="微软雅黑" panose="020B0503020204020204" pitchFamily="34" charset="-122"/>
              <a:ea typeface="微软雅黑" panose="020B0503020204020204" pitchFamily="34" charset="-122"/>
              <a:cs typeface="+mn-cs"/>
            </a:rPr>
            <a:t>error</a:t>
          </a:r>
          <a:r>
            <a:rPr lang="zh-CN" altLang="en-US" sz="1800" b="1" dirty="0">
              <a:solidFill>
                <a:srgbClr val="FFC000"/>
              </a:solidFill>
              <a:latin typeface="微软雅黑" panose="020B0503020204020204" pitchFamily="34" charset="-122"/>
              <a:ea typeface="微软雅黑" panose="020B0503020204020204" pitchFamily="34" charset="-122"/>
              <a:cs typeface="+mn-cs"/>
            </a:rPr>
            <a:t>、</a:t>
          </a:r>
          <a:r>
            <a:rPr lang="en-US" altLang="zh-CN" sz="1800" b="1" dirty="0">
              <a:solidFill>
                <a:srgbClr val="FFC000"/>
              </a:solidFill>
              <a:latin typeface="微软雅黑" panose="020B0503020204020204" pitchFamily="34" charset="-122"/>
              <a:ea typeface="微软雅黑" panose="020B0503020204020204" pitchFamily="34" charset="-122"/>
              <a:cs typeface="+mn-cs"/>
            </a:rPr>
            <a:t>ended</a:t>
          </a:r>
          <a:r>
            <a:rPr lang="zh-CN" altLang="en-US" sz="1800" b="1" dirty="0">
              <a:solidFill>
                <a:srgbClr val="FFC000"/>
              </a:solidFill>
              <a:latin typeface="微软雅黑" panose="020B0503020204020204" pitchFamily="34" charset="-122"/>
              <a:ea typeface="微软雅黑" panose="020B0503020204020204" pitchFamily="34" charset="-122"/>
              <a:cs typeface="+mn-cs"/>
            </a:rPr>
            <a:t>、</a:t>
          </a:r>
          <a:r>
            <a:rPr lang="en-US" altLang="zh-CN" sz="1800" b="1" dirty="0">
              <a:solidFill>
                <a:srgbClr val="FFC000"/>
              </a:solidFill>
              <a:latin typeface="微软雅黑" panose="020B0503020204020204" pitchFamily="34" charset="-122"/>
              <a:ea typeface="微软雅黑" panose="020B0503020204020204" pitchFamily="34" charset="-122"/>
              <a:cs typeface="+mn-cs"/>
            </a:rPr>
            <a:t>abort</a:t>
          </a:r>
          <a:r>
            <a:rPr lang="zh-CN" altLang="en-US" sz="1800" b="1" dirty="0">
              <a:solidFill>
                <a:srgbClr val="FFC000"/>
              </a:solidFill>
              <a:latin typeface="微软雅黑" panose="020B0503020204020204" pitchFamily="34" charset="-122"/>
              <a:ea typeface="微软雅黑" panose="020B0503020204020204" pitchFamily="34" charset="-122"/>
              <a:cs typeface="+mn-cs"/>
            </a:rPr>
            <a:t>、</a:t>
          </a:r>
          <a:r>
            <a:rPr lang="en-US" altLang="zh-CN" sz="1800" b="1" dirty="0">
              <a:solidFill>
                <a:srgbClr val="FFC000"/>
              </a:solidFill>
              <a:latin typeface="微软雅黑" panose="020B0503020204020204" pitchFamily="34" charset="-122"/>
              <a:ea typeface="微软雅黑" panose="020B0503020204020204" pitchFamily="34" charset="-122"/>
              <a:cs typeface="+mn-cs"/>
            </a:rPr>
            <a:t>empty</a:t>
          </a:r>
          <a:r>
            <a:rPr lang="zh-CN" altLang="en-US" sz="1800" b="1" dirty="0">
              <a:solidFill>
                <a:srgbClr val="FFC000"/>
              </a:solidFill>
              <a:latin typeface="微软雅黑" panose="020B0503020204020204" pitchFamily="34" charset="-122"/>
              <a:ea typeface="微软雅黑" panose="020B0503020204020204" pitchFamily="34" charset="-122"/>
              <a:cs typeface="+mn-cs"/>
            </a:rPr>
            <a:t>、</a:t>
          </a:r>
          <a:r>
            <a:rPr lang="en-US" altLang="zh-CN" sz="1800" b="1" dirty="0">
              <a:solidFill>
                <a:srgbClr val="FFC000"/>
              </a:solidFill>
              <a:latin typeface="微软雅黑" panose="020B0503020204020204" pitchFamily="34" charset="-122"/>
              <a:ea typeface="微软雅黑" panose="020B0503020204020204" pitchFamily="34" charset="-122"/>
              <a:cs typeface="+mn-cs"/>
            </a:rPr>
            <a:t>emptied</a:t>
          </a:r>
          <a:r>
            <a:rPr lang="zh-CN" altLang="en-US" sz="1800" b="1" dirty="0">
              <a:solidFill>
                <a:srgbClr val="FFC000"/>
              </a:solidFill>
              <a:latin typeface="微软雅黑" panose="020B0503020204020204" pitchFamily="34" charset="-122"/>
              <a:ea typeface="微软雅黑" panose="020B0503020204020204" pitchFamily="34" charset="-122"/>
              <a:cs typeface="+mn-cs"/>
            </a:rPr>
            <a:t>、</a:t>
          </a:r>
          <a:r>
            <a:rPr lang="en-US" altLang="zh-CN" sz="1800" b="1" dirty="0">
              <a:solidFill>
                <a:srgbClr val="FFC000"/>
              </a:solidFill>
              <a:latin typeface="微软雅黑" panose="020B0503020204020204" pitchFamily="34" charset="-122"/>
              <a:ea typeface="微软雅黑" panose="020B0503020204020204" pitchFamily="34" charset="-122"/>
              <a:cs typeface="+mn-cs"/>
            </a:rPr>
            <a:t>waiting</a:t>
          </a:r>
          <a:r>
            <a:rPr lang="zh-CN" altLang="en-US" sz="1800" b="1" dirty="0">
              <a:solidFill>
                <a:srgbClr val="FFC000"/>
              </a:solidFill>
              <a:latin typeface="微软雅黑" panose="020B0503020204020204" pitchFamily="34" charset="-122"/>
              <a:ea typeface="微软雅黑" panose="020B0503020204020204" pitchFamily="34" charset="-122"/>
              <a:cs typeface="+mn-cs"/>
            </a:rPr>
            <a:t>、</a:t>
          </a:r>
          <a:r>
            <a:rPr lang="en-US" altLang="zh-CN" sz="1800" b="1" dirty="0" err="1">
              <a:solidFill>
                <a:srgbClr val="FFC000"/>
              </a:solidFill>
              <a:latin typeface="微软雅黑" panose="020B0503020204020204" pitchFamily="34" charset="-122"/>
              <a:ea typeface="微软雅黑" panose="020B0503020204020204" pitchFamily="34" charset="-122"/>
              <a:cs typeface="+mn-cs"/>
            </a:rPr>
            <a:t>loadedmetadata</a:t>
          </a:r>
          <a:r>
            <a:rPr lang="zh-CN" altLang="en-US" sz="1800" b="1" dirty="0">
              <a:solidFill>
                <a:srgbClr val="FFC000"/>
              </a:solidFill>
              <a:latin typeface="微软雅黑" panose="020B0503020204020204" pitchFamily="34" charset="-122"/>
              <a:ea typeface="微软雅黑" panose="020B0503020204020204" pitchFamily="34" charset="-122"/>
              <a:cs typeface="+mn-cs"/>
            </a:rPr>
            <a:t>、</a:t>
          </a:r>
          <a:r>
            <a:rPr lang="en-US" altLang="zh-CN" sz="1800" b="1" dirty="0" err="1">
              <a:solidFill>
                <a:srgbClr val="FFC000"/>
              </a:solidFill>
              <a:latin typeface="微软雅黑" panose="020B0503020204020204" pitchFamily="34" charset="-122"/>
              <a:ea typeface="微软雅黑" panose="020B0503020204020204" pitchFamily="34" charset="-122"/>
              <a:cs typeface="+mn-cs"/>
            </a:rPr>
            <a:t>timeupdate</a:t>
          </a:r>
          <a:endParaRPr lang="zh-CN" altLang="en-US" sz="1800" b="1" dirty="0">
            <a:solidFill>
              <a:srgbClr val="FFC000"/>
            </a:solidFill>
            <a:latin typeface="微软雅黑" panose="020B0503020204020204" pitchFamily="34" charset="-122"/>
            <a:ea typeface="微软雅黑" panose="020B0503020204020204" pitchFamily="34" charset="-122"/>
            <a:cs typeface="+mn-cs"/>
          </a:endParaRPr>
        </a:p>
      </dgm:t>
    </dgm:pt>
    <dgm:pt modelId="{DA02F56E-CFEB-4B1F-A315-9A5C22E794AC}" type="parTrans" cxnId="{2467FC63-BB0B-4452-8991-EA0679F2E37D}">
      <dgm:prSet/>
      <dgm:spPr/>
      <dgm:t>
        <a:bodyPr/>
        <a:lstStyle/>
        <a:p>
          <a:endParaRPr lang="zh-CN" altLang="en-US"/>
        </a:p>
      </dgm:t>
    </dgm:pt>
    <dgm:pt modelId="{5218A977-9A8C-4FF8-BA0E-693C184E5AE5}" type="sibTrans" cxnId="{2467FC63-BB0B-4452-8991-EA0679F2E37D}">
      <dgm:prSet/>
      <dgm:spPr/>
      <dgm:t>
        <a:bodyPr/>
        <a:lstStyle/>
        <a:p>
          <a:endParaRPr lang="zh-CN" altLang="en-US"/>
        </a:p>
      </dgm:t>
    </dgm:pt>
    <dgm:pt modelId="{B384A8E8-E638-43C6-9541-15DFE100C34B}" type="pres">
      <dgm:prSet presAssocID="{5509DCC1-7CAF-4665-A5DD-6D795D001988}" presName="Name0" presStyleCnt="0">
        <dgm:presLayoutVars>
          <dgm:chMax val="7"/>
          <dgm:chPref val="7"/>
          <dgm:dir/>
        </dgm:presLayoutVars>
      </dgm:prSet>
      <dgm:spPr/>
    </dgm:pt>
    <dgm:pt modelId="{ACA50EB8-6362-4BA3-8891-9F945F263C14}" type="pres">
      <dgm:prSet presAssocID="{5509DCC1-7CAF-4665-A5DD-6D795D001988}" presName="Name1" presStyleCnt="0"/>
      <dgm:spPr/>
    </dgm:pt>
    <dgm:pt modelId="{9AEE4209-04F9-4005-B9BE-4008F40E8694}" type="pres">
      <dgm:prSet presAssocID="{5509DCC1-7CAF-4665-A5DD-6D795D001988}" presName="cycle" presStyleCnt="0"/>
      <dgm:spPr/>
    </dgm:pt>
    <dgm:pt modelId="{1D70077E-7795-4CFA-9CE8-E1A18CBC6C83}" type="pres">
      <dgm:prSet presAssocID="{5509DCC1-7CAF-4665-A5DD-6D795D001988}" presName="srcNode" presStyleLbl="node1" presStyleIdx="0" presStyleCnt="3"/>
      <dgm:spPr/>
    </dgm:pt>
    <dgm:pt modelId="{5E41F602-3D45-49CE-93AA-345FCCB67D29}" type="pres">
      <dgm:prSet presAssocID="{5509DCC1-7CAF-4665-A5DD-6D795D001988}" presName="conn" presStyleLbl="parChTrans1D2" presStyleIdx="0" presStyleCnt="1"/>
      <dgm:spPr>
        <a:prstGeom prst="blockArc">
          <a:avLst>
            <a:gd name="adj1" fmla="val 18900000"/>
            <a:gd name="adj2" fmla="val 2700000"/>
            <a:gd name="adj3" fmla="val 325"/>
          </a:avLst>
        </a:prstGeom>
      </dgm:spPr>
    </dgm:pt>
    <dgm:pt modelId="{110CC698-C15D-49BE-9D28-DBF8C68D93F8}" type="pres">
      <dgm:prSet presAssocID="{5509DCC1-7CAF-4665-A5DD-6D795D001988}" presName="extraNode" presStyleLbl="node1" presStyleIdx="0" presStyleCnt="3"/>
      <dgm:spPr/>
    </dgm:pt>
    <dgm:pt modelId="{CEC01BB9-9E52-4110-A825-B0BE56D0E2B7}" type="pres">
      <dgm:prSet presAssocID="{5509DCC1-7CAF-4665-A5DD-6D795D001988}" presName="dstNode" presStyleLbl="node1" presStyleIdx="0" presStyleCnt="3"/>
      <dgm:spPr/>
    </dgm:pt>
    <dgm:pt modelId="{E09F6967-F6B8-4854-934B-055F75775514}" type="pres">
      <dgm:prSet presAssocID="{58B0AAD5-68D7-4434-A114-193428029C0F}" presName="text_1" presStyleLbl="node1" presStyleIdx="0" presStyleCnt="3">
        <dgm:presLayoutVars>
          <dgm:bulletEnabled val="1"/>
        </dgm:presLayoutVars>
      </dgm:prSet>
      <dgm:spPr/>
    </dgm:pt>
    <dgm:pt modelId="{71D08EED-58D1-4382-8357-9B9A44C74179}" type="pres">
      <dgm:prSet presAssocID="{58B0AAD5-68D7-4434-A114-193428029C0F}" presName="accent_1" presStyleCnt="0"/>
      <dgm:spPr/>
    </dgm:pt>
    <dgm:pt modelId="{450D3CA0-8F6B-42ED-91A0-B7B8036519C1}" type="pres">
      <dgm:prSet presAssocID="{58B0AAD5-68D7-4434-A114-193428029C0F}" presName="accentRepeatNode" presStyleLbl="solidFgAcc1" presStyleIdx="0" presStyleCnt="3"/>
      <dgm:spPr>
        <a:blipFill rotWithShape="0">
          <a:blip xmlns:r="http://schemas.openxmlformats.org/officeDocument/2006/relationships" r:embed="rId1"/>
          <a:stretch>
            <a:fillRect/>
          </a:stretch>
        </a:blipFill>
      </dgm:spPr>
    </dgm:pt>
    <dgm:pt modelId="{ABFE76AB-6EB3-4529-9E21-64C85FFB4997}" type="pres">
      <dgm:prSet presAssocID="{CC50C976-1072-40EC-B3CC-000059C4C4B7}" presName="text_2" presStyleLbl="node1" presStyleIdx="1" presStyleCnt="3" custScaleY="116760" custLinFactNeighborX="770" custLinFactNeighborY="-5396">
        <dgm:presLayoutVars>
          <dgm:bulletEnabled val="1"/>
        </dgm:presLayoutVars>
      </dgm:prSet>
      <dgm:spPr>
        <a:prstGeom prst="rect">
          <a:avLst/>
        </a:prstGeom>
      </dgm:spPr>
    </dgm:pt>
    <dgm:pt modelId="{A592F52E-856F-4B8A-B310-702248D6BA5C}" type="pres">
      <dgm:prSet presAssocID="{CC50C976-1072-40EC-B3CC-000059C4C4B7}" presName="accent_2" presStyleCnt="0"/>
      <dgm:spPr/>
    </dgm:pt>
    <dgm:pt modelId="{2C185FB8-B988-42E0-9BCC-BC98F8CFAA6B}" type="pres">
      <dgm:prSet presAssocID="{CC50C976-1072-40EC-B3CC-000059C4C4B7}" presName="accentRepeatNode" presStyleLbl="solidFgAcc1" presStyleIdx="1" presStyleCnt="3"/>
      <dgm:spPr>
        <a:xfrm>
          <a:off x="26078" y="2648628"/>
          <a:ext cx="1765422" cy="1765422"/>
        </a:xfrm>
        <a:prstGeom prst="ellipse">
          <a:avLst/>
        </a:prstGeom>
        <a:blipFill rotWithShape="0">
          <a:blip xmlns:r="http://schemas.openxmlformats.org/officeDocument/2006/relationships" r:embed="rId2"/>
          <a:stretch>
            <a:fillRect/>
          </a:stretch>
        </a:blipFill>
        <a:ln w="25400" cap="flat" cmpd="sng" algn="ctr">
          <a:solidFill>
            <a:srgbClr val="9BBB59">
              <a:hueOff val="11250264"/>
              <a:satOff val="-16880"/>
              <a:lumOff val="-2745"/>
              <a:alphaOff val="0"/>
            </a:srgbClr>
          </a:solidFill>
          <a:prstDash val="solid"/>
        </a:ln>
        <a:effectLst/>
      </dgm:spPr>
    </dgm:pt>
    <dgm:pt modelId="{7DC82AC7-70F6-4E46-8A1A-E17060F91AAE}" type="pres">
      <dgm:prSet presAssocID="{0B765DE2-7675-4136-A205-9C452CD62D8F}" presName="text_3" presStyleLbl="node1" presStyleIdx="2" presStyleCnt="3">
        <dgm:presLayoutVars>
          <dgm:bulletEnabled val="1"/>
        </dgm:presLayoutVars>
      </dgm:prSet>
      <dgm:spPr/>
    </dgm:pt>
    <dgm:pt modelId="{DDADD0C7-450D-44D6-A510-BDB4E3497EA2}" type="pres">
      <dgm:prSet presAssocID="{0B765DE2-7675-4136-A205-9C452CD62D8F}" presName="accent_3" presStyleCnt="0"/>
      <dgm:spPr/>
    </dgm:pt>
    <dgm:pt modelId="{4E36C3DC-43E2-4E81-9016-C7E6A0E24E06}" type="pres">
      <dgm:prSet presAssocID="{0B765DE2-7675-4136-A205-9C452CD62D8F}" presName="accentRepeatNode" presStyleLbl="solidFgAcc1" presStyleIdx="2" presStyleCnt="3"/>
      <dgm:spPr>
        <a:blipFill rotWithShape="0">
          <a:blip xmlns:r="http://schemas.openxmlformats.org/officeDocument/2006/relationships" r:embed="rId3"/>
          <a:stretch>
            <a:fillRect/>
          </a:stretch>
        </a:blipFill>
      </dgm:spPr>
    </dgm:pt>
  </dgm:ptLst>
  <dgm:cxnLst>
    <dgm:cxn modelId="{2467FC63-BB0B-4452-8991-EA0679F2E37D}" srcId="{5509DCC1-7CAF-4665-A5DD-6D795D001988}" destId="{0B765DE2-7675-4136-A205-9C452CD62D8F}" srcOrd="2" destOrd="0" parTransId="{DA02F56E-CFEB-4B1F-A315-9A5C22E794AC}" sibTransId="{5218A977-9A8C-4FF8-BA0E-693C184E5AE5}"/>
    <dgm:cxn modelId="{22053165-1297-400E-9AA9-FF4AE241ADCC}" srcId="{5509DCC1-7CAF-4665-A5DD-6D795D001988}" destId="{58B0AAD5-68D7-4434-A114-193428029C0F}" srcOrd="0" destOrd="0" parTransId="{EC6C5C0B-874B-4336-8322-6EDE92251AC9}" sibTransId="{735E9F43-2473-4E75-9EE2-B8233F125BAC}"/>
    <dgm:cxn modelId="{0E4F9A48-23BC-4D50-A128-4C6699E9E6E6}" type="presOf" srcId="{CC50C976-1072-40EC-B3CC-000059C4C4B7}" destId="{ABFE76AB-6EB3-4529-9E21-64C85FFB4997}" srcOrd="0" destOrd="0" presId="urn:microsoft.com/office/officeart/2008/layout/VerticalCurvedList"/>
    <dgm:cxn modelId="{FEA07177-3BDA-4A3A-8ADD-D68F5AEA80D2}" type="presOf" srcId="{5509DCC1-7CAF-4665-A5DD-6D795D001988}" destId="{B384A8E8-E638-43C6-9541-15DFE100C34B}" srcOrd="0" destOrd="0" presId="urn:microsoft.com/office/officeart/2008/layout/VerticalCurvedList"/>
    <dgm:cxn modelId="{B4AE8781-BF9D-4A95-9980-D80E2645F08B}" type="presOf" srcId="{58B0AAD5-68D7-4434-A114-193428029C0F}" destId="{E09F6967-F6B8-4854-934B-055F75775514}" srcOrd="0" destOrd="0" presId="urn:microsoft.com/office/officeart/2008/layout/VerticalCurvedList"/>
    <dgm:cxn modelId="{EF128589-BDF1-4EA2-8FD8-2C51CFEA9D8A}" srcId="{5509DCC1-7CAF-4665-A5DD-6D795D001988}" destId="{CC50C976-1072-40EC-B3CC-000059C4C4B7}" srcOrd="1" destOrd="0" parTransId="{DD3E0055-C2F8-4BE3-9115-4462E556DC41}" sibTransId="{8547FCC5-BDEC-4C8D-8391-23AFC3E65CC8}"/>
    <dgm:cxn modelId="{2C538BBD-6DB1-41B5-AD1D-219CCB46CFED}" type="presOf" srcId="{0B765DE2-7675-4136-A205-9C452CD62D8F}" destId="{7DC82AC7-70F6-4E46-8A1A-E17060F91AAE}" srcOrd="0" destOrd="0" presId="urn:microsoft.com/office/officeart/2008/layout/VerticalCurvedList"/>
    <dgm:cxn modelId="{6C6B92D1-C0E1-4F05-BF34-B392839BC554}" type="presOf" srcId="{735E9F43-2473-4E75-9EE2-B8233F125BAC}" destId="{5E41F602-3D45-49CE-93AA-345FCCB67D29}" srcOrd="0" destOrd="0" presId="urn:microsoft.com/office/officeart/2008/layout/VerticalCurvedList"/>
    <dgm:cxn modelId="{70480139-379F-4A76-8AF8-4FE47377937D}" type="presParOf" srcId="{B384A8E8-E638-43C6-9541-15DFE100C34B}" destId="{ACA50EB8-6362-4BA3-8891-9F945F263C14}" srcOrd="0" destOrd="0" presId="urn:microsoft.com/office/officeart/2008/layout/VerticalCurvedList"/>
    <dgm:cxn modelId="{553FEB29-9A9E-4B73-BD4C-B640712A38B7}" type="presParOf" srcId="{ACA50EB8-6362-4BA3-8891-9F945F263C14}" destId="{9AEE4209-04F9-4005-B9BE-4008F40E8694}" srcOrd="0" destOrd="0" presId="urn:microsoft.com/office/officeart/2008/layout/VerticalCurvedList"/>
    <dgm:cxn modelId="{691011C3-7BC3-49E7-B833-6A1ACF6267A3}" type="presParOf" srcId="{9AEE4209-04F9-4005-B9BE-4008F40E8694}" destId="{1D70077E-7795-4CFA-9CE8-E1A18CBC6C83}" srcOrd="0" destOrd="0" presId="urn:microsoft.com/office/officeart/2008/layout/VerticalCurvedList"/>
    <dgm:cxn modelId="{7E7F4963-390C-4226-BD2C-DB42DDDD5BC0}" type="presParOf" srcId="{9AEE4209-04F9-4005-B9BE-4008F40E8694}" destId="{5E41F602-3D45-49CE-93AA-345FCCB67D29}" srcOrd="1" destOrd="0" presId="urn:microsoft.com/office/officeart/2008/layout/VerticalCurvedList"/>
    <dgm:cxn modelId="{B1CBEF35-315B-4B48-B1DC-8079024D9067}" type="presParOf" srcId="{9AEE4209-04F9-4005-B9BE-4008F40E8694}" destId="{110CC698-C15D-49BE-9D28-DBF8C68D93F8}" srcOrd="2" destOrd="0" presId="urn:microsoft.com/office/officeart/2008/layout/VerticalCurvedList"/>
    <dgm:cxn modelId="{B746E341-6AD9-4B86-AAE2-1D3E74D9DFB3}" type="presParOf" srcId="{9AEE4209-04F9-4005-B9BE-4008F40E8694}" destId="{CEC01BB9-9E52-4110-A825-B0BE56D0E2B7}" srcOrd="3" destOrd="0" presId="urn:microsoft.com/office/officeart/2008/layout/VerticalCurvedList"/>
    <dgm:cxn modelId="{CEC198B3-C70F-40B2-9567-D34DB4D2BBB1}" type="presParOf" srcId="{ACA50EB8-6362-4BA3-8891-9F945F263C14}" destId="{E09F6967-F6B8-4854-934B-055F75775514}" srcOrd="1" destOrd="0" presId="urn:microsoft.com/office/officeart/2008/layout/VerticalCurvedList"/>
    <dgm:cxn modelId="{3F2751E5-54CA-41E1-A186-A3418B34D89A}" type="presParOf" srcId="{ACA50EB8-6362-4BA3-8891-9F945F263C14}" destId="{71D08EED-58D1-4382-8357-9B9A44C74179}" srcOrd="2" destOrd="0" presId="urn:microsoft.com/office/officeart/2008/layout/VerticalCurvedList"/>
    <dgm:cxn modelId="{90A3BD3D-2789-49CB-9D34-F2212F9A79E1}" type="presParOf" srcId="{71D08EED-58D1-4382-8357-9B9A44C74179}" destId="{450D3CA0-8F6B-42ED-91A0-B7B8036519C1}" srcOrd="0" destOrd="0" presId="urn:microsoft.com/office/officeart/2008/layout/VerticalCurvedList"/>
    <dgm:cxn modelId="{3CA61F7C-5B3C-4B23-A1EC-59F999EB0DE6}" type="presParOf" srcId="{ACA50EB8-6362-4BA3-8891-9F945F263C14}" destId="{ABFE76AB-6EB3-4529-9E21-64C85FFB4997}" srcOrd="3" destOrd="0" presId="urn:microsoft.com/office/officeart/2008/layout/VerticalCurvedList"/>
    <dgm:cxn modelId="{8DACA86A-E48D-4590-A6F5-819C1526549F}" type="presParOf" srcId="{ACA50EB8-6362-4BA3-8891-9F945F263C14}" destId="{A592F52E-856F-4B8A-B310-702248D6BA5C}" srcOrd="4" destOrd="0" presId="urn:microsoft.com/office/officeart/2008/layout/VerticalCurvedList"/>
    <dgm:cxn modelId="{3D2AECC7-B593-4474-9B4C-D74872838226}" type="presParOf" srcId="{A592F52E-856F-4B8A-B310-702248D6BA5C}" destId="{2C185FB8-B988-42E0-9BCC-BC98F8CFAA6B}" srcOrd="0" destOrd="0" presId="urn:microsoft.com/office/officeart/2008/layout/VerticalCurvedList"/>
    <dgm:cxn modelId="{8F5A07D6-A489-4F75-A71E-A3E1B11FA6F8}" type="presParOf" srcId="{ACA50EB8-6362-4BA3-8891-9F945F263C14}" destId="{7DC82AC7-70F6-4E46-8A1A-E17060F91AAE}" srcOrd="5" destOrd="0" presId="urn:microsoft.com/office/officeart/2008/layout/VerticalCurvedList"/>
    <dgm:cxn modelId="{667D225F-E33A-4C2D-80E4-8667F3363AD5}" type="presParOf" srcId="{ACA50EB8-6362-4BA3-8891-9F945F263C14}" destId="{DDADD0C7-450D-44D6-A510-BDB4E3497EA2}" srcOrd="6" destOrd="0" presId="urn:microsoft.com/office/officeart/2008/layout/VerticalCurvedList"/>
    <dgm:cxn modelId="{74A078BD-E60C-4046-9636-967DFDD7B612}" type="presParOf" srcId="{DDADD0C7-450D-44D6-A510-BDB4E3497EA2}" destId="{4E36C3DC-43E2-4E81-9016-C7E6A0E24E0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509DCC1-7CAF-4665-A5DD-6D795D001988}"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zh-CN" altLang="en-US"/>
        </a:p>
      </dgm:t>
    </dgm:pt>
    <dgm:pt modelId="{097B015C-AB42-48F5-BB44-0CF8ABC5F392}">
      <dgm:prSet custT="1"/>
      <dgm:spPr/>
      <dgm:t>
        <a:bodyPr/>
        <a:lstStyle/>
        <a:p>
          <a:pPr rtl="0">
            <a:lnSpc>
              <a:spcPct val="90000"/>
            </a:lnSpc>
          </a:pPr>
          <a:r>
            <a:rPr lang="zh-CN" altLang="en-US" sz="1600" dirty="0">
              <a:latin typeface="微软雅黑" panose="020B0503020204020204" pitchFamily="34" charset="-122"/>
              <a:ea typeface="微软雅黑" panose="020B0503020204020204" pitchFamily="34" charset="-122"/>
            </a:rPr>
            <a:t>视频标记及结构：</a:t>
          </a:r>
          <a:endParaRPr lang="en-US" altLang="zh-CN" sz="1600" dirty="0">
            <a:latin typeface="微软雅黑" panose="020B0503020204020204" pitchFamily="34" charset="-122"/>
            <a:ea typeface="微软雅黑" panose="020B0503020204020204" pitchFamily="34" charset="-122"/>
          </a:endParaRPr>
        </a:p>
        <a:p>
          <a:pPr rtl="0">
            <a:lnSpc>
              <a:spcPts val="1440"/>
            </a:lnSpc>
          </a:pPr>
          <a:r>
            <a:rPr lang="en-US" altLang="zh-CN" sz="1200" b="1" dirty="0">
              <a:latin typeface="微软雅黑" panose="020B0503020204020204" pitchFamily="34" charset="-122"/>
              <a:ea typeface="微软雅黑" panose="020B0503020204020204" pitchFamily="34" charset="-122"/>
            </a:rPr>
            <a:t>&lt;audio &gt;</a:t>
          </a:r>
        </a:p>
        <a:p>
          <a:pPr rtl="0">
            <a:lnSpc>
              <a:spcPts val="1440"/>
            </a:lnSpc>
          </a:pPr>
          <a:r>
            <a:rPr lang="en-US" altLang="zh-CN" sz="1200" b="1" dirty="0">
              <a:latin typeface="微软雅黑" panose="020B0503020204020204" pitchFamily="34" charset="-122"/>
              <a:ea typeface="微软雅黑" panose="020B0503020204020204" pitchFamily="34" charset="-122"/>
            </a:rPr>
            <a:t>&lt;/audio&gt;</a:t>
          </a:r>
          <a:endParaRPr lang="zh-CN" altLang="en-US" sz="1200" b="1" dirty="0">
            <a:latin typeface="微软雅黑" panose="020B0503020204020204" pitchFamily="34" charset="-122"/>
            <a:ea typeface="微软雅黑" panose="020B0503020204020204" pitchFamily="34" charset="-122"/>
          </a:endParaRPr>
        </a:p>
      </dgm:t>
    </dgm:pt>
    <dgm:pt modelId="{4CE72E1E-BDE0-4109-9F2D-D80952AB0DBD}" type="parTrans" cxnId="{DCF851D5-F820-489A-BE7F-D5C9B8A08307}">
      <dgm:prSet/>
      <dgm:spPr/>
      <dgm:t>
        <a:bodyPr/>
        <a:lstStyle/>
        <a:p>
          <a:endParaRPr lang="zh-CN" altLang="en-US"/>
        </a:p>
      </dgm:t>
    </dgm:pt>
    <dgm:pt modelId="{35B6C06B-B0AD-43E0-89D3-118A6C631279}" type="sibTrans" cxnId="{DCF851D5-F820-489A-BE7F-D5C9B8A08307}">
      <dgm:prSet/>
      <dgm:spPr/>
      <dgm:t>
        <a:bodyPr/>
        <a:lstStyle/>
        <a:p>
          <a:endParaRPr lang="zh-CN" altLang="en-US"/>
        </a:p>
      </dgm:t>
    </dgm:pt>
    <dgm:pt modelId="{CC50C976-1072-40EC-B3CC-000059C4C4B7}">
      <dgm:prSet custT="1"/>
      <dgm:spPr/>
      <dgm:t>
        <a:bodyPr/>
        <a:lstStyle/>
        <a:p>
          <a:pPr rtl="0"/>
          <a:r>
            <a:rPr lang="en-US" altLang="zh-CN" sz="2200" dirty="0">
              <a:latin typeface="微软雅黑" panose="020B0503020204020204" pitchFamily="34" charset="-122"/>
              <a:ea typeface="微软雅黑" panose="020B0503020204020204" pitchFamily="34" charset="-122"/>
            </a:rPr>
            <a:t>Video</a:t>
          </a:r>
          <a:r>
            <a:rPr lang="zh-CN" altLang="en-US" sz="2200" dirty="0">
              <a:latin typeface="微软雅黑" panose="020B0503020204020204" pitchFamily="34" charset="-122"/>
              <a:ea typeface="微软雅黑" panose="020B0503020204020204" pitchFamily="34" charset="-122"/>
            </a:rPr>
            <a:t>元素的属性包括</a:t>
          </a:r>
          <a:r>
            <a:rPr lang="zh-CN" sz="2200" dirty="0">
              <a:latin typeface="微软雅黑" panose="020B0503020204020204" pitchFamily="34" charset="-122"/>
              <a:ea typeface="微软雅黑" panose="020B0503020204020204" pitchFamily="34" charset="-122"/>
            </a:rPr>
            <a:t>：</a:t>
          </a:r>
          <a:r>
            <a:rPr lang="en-US" altLang="zh-CN" sz="2000" b="1" dirty="0" err="1">
              <a:solidFill>
                <a:srgbClr val="FFC000"/>
              </a:solidFill>
              <a:latin typeface="微软雅黑" panose="020B0503020204020204" pitchFamily="34" charset="-122"/>
              <a:ea typeface="微软雅黑" panose="020B0503020204020204" pitchFamily="34" charset="-122"/>
            </a:rPr>
            <a:t>src</a:t>
          </a:r>
          <a:r>
            <a:rPr lang="zh-CN" altLang="en-US" sz="2000" b="1" dirty="0">
              <a:solidFill>
                <a:srgbClr val="FFC000"/>
              </a:solidFill>
              <a:latin typeface="微软雅黑" panose="020B0503020204020204" pitchFamily="34" charset="-122"/>
              <a:ea typeface="微软雅黑" panose="020B0503020204020204" pitchFamily="34" charset="-122"/>
            </a:rPr>
            <a:t>、</a:t>
          </a:r>
          <a:r>
            <a:rPr lang="en-US" altLang="zh-CN" sz="2000" b="1" dirty="0" err="1">
              <a:solidFill>
                <a:srgbClr val="FFC000"/>
              </a:solidFill>
              <a:latin typeface="微软雅黑" panose="020B0503020204020204" pitchFamily="34" charset="-122"/>
              <a:ea typeface="微软雅黑" panose="020B0503020204020204" pitchFamily="34" charset="-122"/>
            </a:rPr>
            <a:t>autoplay</a:t>
          </a:r>
          <a:r>
            <a:rPr lang="zh-CN" altLang="en-US" sz="2000" b="1" dirty="0">
              <a:solidFill>
                <a:srgbClr val="FFC000"/>
              </a:solidFill>
              <a:latin typeface="微软雅黑" panose="020B0503020204020204" pitchFamily="34" charset="-122"/>
              <a:ea typeface="微软雅黑" panose="020B0503020204020204" pitchFamily="34" charset="-122"/>
            </a:rPr>
            <a:t>、</a:t>
          </a:r>
          <a:r>
            <a:rPr lang="en-US" altLang="zh-CN" sz="2000" b="1" dirty="0">
              <a:solidFill>
                <a:srgbClr val="FFC000"/>
              </a:solidFill>
              <a:latin typeface="微软雅黑" panose="020B0503020204020204" pitchFamily="34" charset="-122"/>
              <a:ea typeface="微软雅黑" panose="020B0503020204020204" pitchFamily="34" charset="-122"/>
            </a:rPr>
            <a:t>controls</a:t>
          </a:r>
          <a:r>
            <a:rPr lang="zh-CN" altLang="en-US" sz="2000" b="1" dirty="0">
              <a:solidFill>
                <a:srgbClr val="FFC000"/>
              </a:solidFill>
              <a:latin typeface="微软雅黑" panose="020B0503020204020204" pitchFamily="34" charset="-122"/>
              <a:ea typeface="微软雅黑" panose="020B0503020204020204" pitchFamily="34" charset="-122"/>
            </a:rPr>
            <a:t>、</a:t>
          </a:r>
          <a:r>
            <a:rPr lang="en-US" altLang="zh-CN" sz="2000" b="1" dirty="0">
              <a:solidFill>
                <a:srgbClr val="FFC000"/>
              </a:solidFill>
              <a:latin typeface="微软雅黑" panose="020B0503020204020204" pitchFamily="34" charset="-122"/>
              <a:ea typeface="微软雅黑" panose="020B0503020204020204" pitchFamily="34" charset="-122"/>
            </a:rPr>
            <a:t>loop</a:t>
          </a:r>
          <a:r>
            <a:rPr lang="zh-CN" altLang="en-US" sz="2000" b="1" dirty="0">
              <a:solidFill>
                <a:srgbClr val="FFC000"/>
              </a:solidFill>
              <a:latin typeface="微软雅黑" panose="020B0503020204020204" pitchFamily="34" charset="-122"/>
              <a:ea typeface="微软雅黑" panose="020B0503020204020204" pitchFamily="34" charset="-122"/>
            </a:rPr>
            <a:t>、</a:t>
          </a:r>
          <a:r>
            <a:rPr lang="en-US" altLang="zh-CN" sz="2000" b="1" dirty="0">
              <a:solidFill>
                <a:srgbClr val="FFC000"/>
              </a:solidFill>
              <a:latin typeface="微软雅黑" panose="020B0503020204020204" pitchFamily="34" charset="-122"/>
              <a:ea typeface="微软雅黑" panose="020B0503020204020204" pitchFamily="34" charset="-122"/>
            </a:rPr>
            <a:t>preload</a:t>
          </a:r>
          <a:endParaRPr lang="zh-CN" sz="2000" b="1" dirty="0">
            <a:solidFill>
              <a:srgbClr val="FFC000"/>
            </a:solidFill>
            <a:latin typeface="微软雅黑" panose="020B0503020204020204" pitchFamily="34" charset="-122"/>
            <a:ea typeface="微软雅黑" panose="020B0503020204020204" pitchFamily="34" charset="-122"/>
          </a:endParaRPr>
        </a:p>
      </dgm:t>
    </dgm:pt>
    <dgm:pt modelId="{DD3E0055-C2F8-4BE3-9115-4462E556DC41}" type="parTrans" cxnId="{EF128589-BDF1-4EA2-8FD8-2C51CFEA9D8A}">
      <dgm:prSet/>
      <dgm:spPr/>
      <dgm:t>
        <a:bodyPr/>
        <a:lstStyle/>
        <a:p>
          <a:endParaRPr lang="zh-CN" altLang="en-US"/>
        </a:p>
      </dgm:t>
    </dgm:pt>
    <dgm:pt modelId="{8547FCC5-BDEC-4C8D-8391-23AFC3E65CC8}" type="sibTrans" cxnId="{EF128589-BDF1-4EA2-8FD8-2C51CFEA9D8A}">
      <dgm:prSet/>
      <dgm:spPr/>
      <dgm:t>
        <a:bodyPr/>
        <a:lstStyle/>
        <a:p>
          <a:endParaRPr lang="zh-CN" altLang="en-US"/>
        </a:p>
      </dgm:t>
    </dgm:pt>
    <dgm:pt modelId="{B384A8E8-E638-43C6-9541-15DFE100C34B}" type="pres">
      <dgm:prSet presAssocID="{5509DCC1-7CAF-4665-A5DD-6D795D001988}" presName="Name0" presStyleCnt="0">
        <dgm:presLayoutVars>
          <dgm:chMax val="7"/>
          <dgm:chPref val="7"/>
          <dgm:dir/>
        </dgm:presLayoutVars>
      </dgm:prSet>
      <dgm:spPr/>
    </dgm:pt>
    <dgm:pt modelId="{ACA50EB8-6362-4BA3-8891-9F945F263C14}" type="pres">
      <dgm:prSet presAssocID="{5509DCC1-7CAF-4665-A5DD-6D795D001988}" presName="Name1" presStyleCnt="0"/>
      <dgm:spPr/>
    </dgm:pt>
    <dgm:pt modelId="{9AEE4209-04F9-4005-B9BE-4008F40E8694}" type="pres">
      <dgm:prSet presAssocID="{5509DCC1-7CAF-4665-A5DD-6D795D001988}" presName="cycle" presStyleCnt="0"/>
      <dgm:spPr/>
    </dgm:pt>
    <dgm:pt modelId="{1D70077E-7795-4CFA-9CE8-E1A18CBC6C83}" type="pres">
      <dgm:prSet presAssocID="{5509DCC1-7CAF-4665-A5DD-6D795D001988}" presName="srcNode" presStyleLbl="node1" presStyleIdx="0" presStyleCnt="2"/>
      <dgm:spPr/>
    </dgm:pt>
    <dgm:pt modelId="{5E41F602-3D45-49CE-93AA-345FCCB67D29}" type="pres">
      <dgm:prSet presAssocID="{5509DCC1-7CAF-4665-A5DD-6D795D001988}" presName="conn" presStyleLbl="parChTrans1D2" presStyleIdx="0" presStyleCnt="1"/>
      <dgm:spPr/>
    </dgm:pt>
    <dgm:pt modelId="{110CC698-C15D-49BE-9D28-DBF8C68D93F8}" type="pres">
      <dgm:prSet presAssocID="{5509DCC1-7CAF-4665-A5DD-6D795D001988}" presName="extraNode" presStyleLbl="node1" presStyleIdx="0" presStyleCnt="2"/>
      <dgm:spPr/>
    </dgm:pt>
    <dgm:pt modelId="{CEC01BB9-9E52-4110-A825-B0BE56D0E2B7}" type="pres">
      <dgm:prSet presAssocID="{5509DCC1-7CAF-4665-A5DD-6D795D001988}" presName="dstNode" presStyleLbl="node1" presStyleIdx="0" presStyleCnt="2"/>
      <dgm:spPr/>
    </dgm:pt>
    <dgm:pt modelId="{9A260A9C-8CD5-406B-8FD9-787B084B7D6A}" type="pres">
      <dgm:prSet presAssocID="{097B015C-AB42-48F5-BB44-0CF8ABC5F392}" presName="text_1" presStyleLbl="node1" presStyleIdx="0" presStyleCnt="2" custScaleY="145196">
        <dgm:presLayoutVars>
          <dgm:bulletEnabled val="1"/>
        </dgm:presLayoutVars>
      </dgm:prSet>
      <dgm:spPr/>
    </dgm:pt>
    <dgm:pt modelId="{6FB5F08D-AB3E-4273-9D79-D287CCE0EF77}" type="pres">
      <dgm:prSet presAssocID="{097B015C-AB42-48F5-BB44-0CF8ABC5F392}" presName="accent_1" presStyleCnt="0"/>
      <dgm:spPr/>
    </dgm:pt>
    <dgm:pt modelId="{7F754C78-DB05-4364-ABFD-346FB69A2762}" type="pres">
      <dgm:prSet presAssocID="{097B015C-AB42-48F5-BB44-0CF8ABC5F392}" presName="accentRepeatNode" presStyleLbl="solidFgAcc1" presStyleIdx="0" presStyleCnt="2"/>
      <dgm:spPr>
        <a:blipFill rotWithShape="0">
          <a:blip xmlns:r="http://schemas.openxmlformats.org/officeDocument/2006/relationships" r:embed="rId1"/>
          <a:stretch>
            <a:fillRect/>
          </a:stretch>
        </a:blipFill>
      </dgm:spPr>
    </dgm:pt>
    <dgm:pt modelId="{ABFE76AB-6EB3-4529-9E21-64C85FFB4997}" type="pres">
      <dgm:prSet presAssocID="{CC50C976-1072-40EC-B3CC-000059C4C4B7}" presName="text_2" presStyleLbl="node1" presStyleIdx="1" presStyleCnt="2" custScaleY="116760" custLinFactNeighborX="39761" custLinFactNeighborY="-4946">
        <dgm:presLayoutVars>
          <dgm:bulletEnabled val="1"/>
        </dgm:presLayoutVars>
      </dgm:prSet>
      <dgm:spPr/>
    </dgm:pt>
    <dgm:pt modelId="{A592F52E-856F-4B8A-B310-702248D6BA5C}" type="pres">
      <dgm:prSet presAssocID="{CC50C976-1072-40EC-B3CC-000059C4C4B7}" presName="accent_2" presStyleCnt="0"/>
      <dgm:spPr/>
    </dgm:pt>
    <dgm:pt modelId="{2C185FB8-B988-42E0-9BCC-BC98F8CFAA6B}" type="pres">
      <dgm:prSet presAssocID="{CC50C976-1072-40EC-B3CC-000059C4C4B7}" presName="accentRepeatNode" presStyleLbl="solidFgAcc1" presStyleIdx="1" presStyleCnt="2"/>
      <dgm:spPr>
        <a:blipFill rotWithShape="0">
          <a:blip xmlns:r="http://schemas.openxmlformats.org/officeDocument/2006/relationships" r:embed="rId2"/>
          <a:stretch>
            <a:fillRect/>
          </a:stretch>
        </a:blipFill>
      </dgm:spPr>
    </dgm:pt>
  </dgm:ptLst>
  <dgm:cxnLst>
    <dgm:cxn modelId="{2C165455-5B8C-493D-859C-1F03C42CA2E3}" type="presOf" srcId="{5509DCC1-7CAF-4665-A5DD-6D795D001988}" destId="{B384A8E8-E638-43C6-9541-15DFE100C34B}" srcOrd="0" destOrd="0" presId="urn:microsoft.com/office/officeart/2008/layout/VerticalCurvedList"/>
    <dgm:cxn modelId="{EF128589-BDF1-4EA2-8FD8-2C51CFEA9D8A}" srcId="{5509DCC1-7CAF-4665-A5DD-6D795D001988}" destId="{CC50C976-1072-40EC-B3CC-000059C4C4B7}" srcOrd="1" destOrd="0" parTransId="{DD3E0055-C2F8-4BE3-9115-4462E556DC41}" sibTransId="{8547FCC5-BDEC-4C8D-8391-23AFC3E65CC8}"/>
    <dgm:cxn modelId="{B18297BE-A7F2-479F-A437-A0D3E6D1AFEE}" type="presOf" srcId="{CC50C976-1072-40EC-B3CC-000059C4C4B7}" destId="{ABFE76AB-6EB3-4529-9E21-64C85FFB4997}" srcOrd="0" destOrd="0" presId="urn:microsoft.com/office/officeart/2008/layout/VerticalCurvedList"/>
    <dgm:cxn modelId="{DCF851D5-F820-489A-BE7F-D5C9B8A08307}" srcId="{5509DCC1-7CAF-4665-A5DD-6D795D001988}" destId="{097B015C-AB42-48F5-BB44-0CF8ABC5F392}" srcOrd="0" destOrd="0" parTransId="{4CE72E1E-BDE0-4109-9F2D-D80952AB0DBD}" sibTransId="{35B6C06B-B0AD-43E0-89D3-118A6C631279}"/>
    <dgm:cxn modelId="{B68183EF-1EF4-4C19-AB1E-F38F927051CC}" type="presOf" srcId="{097B015C-AB42-48F5-BB44-0CF8ABC5F392}" destId="{9A260A9C-8CD5-406B-8FD9-787B084B7D6A}" srcOrd="0" destOrd="0" presId="urn:microsoft.com/office/officeart/2008/layout/VerticalCurvedList"/>
    <dgm:cxn modelId="{2BD2D3FB-56FC-45F5-95FA-91F7F045F339}" type="presOf" srcId="{35B6C06B-B0AD-43E0-89D3-118A6C631279}" destId="{5E41F602-3D45-49CE-93AA-345FCCB67D29}" srcOrd="0" destOrd="0" presId="urn:microsoft.com/office/officeart/2008/layout/VerticalCurvedList"/>
    <dgm:cxn modelId="{2F3C7027-334B-470B-89A5-242E69BF074B}" type="presParOf" srcId="{B384A8E8-E638-43C6-9541-15DFE100C34B}" destId="{ACA50EB8-6362-4BA3-8891-9F945F263C14}" srcOrd="0" destOrd="0" presId="urn:microsoft.com/office/officeart/2008/layout/VerticalCurvedList"/>
    <dgm:cxn modelId="{E3948580-BCA3-4486-A0CF-4EA1E4A4C45A}" type="presParOf" srcId="{ACA50EB8-6362-4BA3-8891-9F945F263C14}" destId="{9AEE4209-04F9-4005-B9BE-4008F40E8694}" srcOrd="0" destOrd="0" presId="urn:microsoft.com/office/officeart/2008/layout/VerticalCurvedList"/>
    <dgm:cxn modelId="{612DF2E6-38CC-488C-832C-11770E65F7C6}" type="presParOf" srcId="{9AEE4209-04F9-4005-B9BE-4008F40E8694}" destId="{1D70077E-7795-4CFA-9CE8-E1A18CBC6C83}" srcOrd="0" destOrd="0" presId="urn:microsoft.com/office/officeart/2008/layout/VerticalCurvedList"/>
    <dgm:cxn modelId="{454DEA3F-005D-4DEA-B63E-7F609A53F5B7}" type="presParOf" srcId="{9AEE4209-04F9-4005-B9BE-4008F40E8694}" destId="{5E41F602-3D45-49CE-93AA-345FCCB67D29}" srcOrd="1" destOrd="0" presId="urn:microsoft.com/office/officeart/2008/layout/VerticalCurvedList"/>
    <dgm:cxn modelId="{E092C207-0596-414C-9248-AEC8FD18C01E}" type="presParOf" srcId="{9AEE4209-04F9-4005-B9BE-4008F40E8694}" destId="{110CC698-C15D-49BE-9D28-DBF8C68D93F8}" srcOrd="2" destOrd="0" presId="urn:microsoft.com/office/officeart/2008/layout/VerticalCurvedList"/>
    <dgm:cxn modelId="{7C5CBE40-32E9-4329-961B-7F1C76998C11}" type="presParOf" srcId="{9AEE4209-04F9-4005-B9BE-4008F40E8694}" destId="{CEC01BB9-9E52-4110-A825-B0BE56D0E2B7}" srcOrd="3" destOrd="0" presId="urn:microsoft.com/office/officeart/2008/layout/VerticalCurvedList"/>
    <dgm:cxn modelId="{2FC0A31A-E87D-42A0-BE73-B34FDC6278B3}" type="presParOf" srcId="{ACA50EB8-6362-4BA3-8891-9F945F263C14}" destId="{9A260A9C-8CD5-406B-8FD9-787B084B7D6A}" srcOrd="1" destOrd="0" presId="urn:microsoft.com/office/officeart/2008/layout/VerticalCurvedList"/>
    <dgm:cxn modelId="{2CBC1209-EB96-415E-A5C4-7F51CCF8F502}" type="presParOf" srcId="{ACA50EB8-6362-4BA3-8891-9F945F263C14}" destId="{6FB5F08D-AB3E-4273-9D79-D287CCE0EF77}" srcOrd="2" destOrd="0" presId="urn:microsoft.com/office/officeart/2008/layout/VerticalCurvedList"/>
    <dgm:cxn modelId="{EE5C52DE-0679-4F40-BF33-DA01E3820BE8}" type="presParOf" srcId="{6FB5F08D-AB3E-4273-9D79-D287CCE0EF77}" destId="{7F754C78-DB05-4364-ABFD-346FB69A2762}" srcOrd="0" destOrd="0" presId="urn:microsoft.com/office/officeart/2008/layout/VerticalCurvedList"/>
    <dgm:cxn modelId="{079223BA-9D52-4698-8B03-3FCC8F1F1312}" type="presParOf" srcId="{ACA50EB8-6362-4BA3-8891-9F945F263C14}" destId="{ABFE76AB-6EB3-4529-9E21-64C85FFB4997}" srcOrd="3" destOrd="0" presId="urn:microsoft.com/office/officeart/2008/layout/VerticalCurvedList"/>
    <dgm:cxn modelId="{578C3B02-037F-4DA8-9E52-BAC1F5F3730D}" type="presParOf" srcId="{ACA50EB8-6362-4BA3-8891-9F945F263C14}" destId="{A592F52E-856F-4B8A-B310-702248D6BA5C}" srcOrd="4" destOrd="0" presId="urn:microsoft.com/office/officeart/2008/layout/VerticalCurvedList"/>
    <dgm:cxn modelId="{49230BD5-5EFE-4B1D-ADEE-2ADC77543850}" type="presParOf" srcId="{A592F52E-856F-4B8A-B310-702248D6BA5C}" destId="{2C185FB8-B988-42E0-9BCC-BC98F8CFAA6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509DCC1-7CAF-4665-A5DD-6D795D001988}"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zh-CN" altLang="en-US"/>
        </a:p>
      </dgm:t>
    </dgm:pt>
    <dgm:pt modelId="{CC50C976-1072-40EC-B3CC-000059C4C4B7}">
      <dgm:prSet custT="1"/>
      <dgm:spPr>
        <a:xfrm>
          <a:off x="934868" y="2630607"/>
          <a:ext cx="7729628" cy="1649046"/>
        </a:xfr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gm:spPr>
      <dgm:t>
        <a:bodyPr/>
        <a:lstStyle/>
        <a:p>
          <a:pPr rtl="0"/>
          <a:endParaRPr lang="zh-CN" altLang="en-US" sz="2000" b="1" dirty="0">
            <a:solidFill>
              <a:srgbClr val="FFC000"/>
            </a:solidFill>
            <a:latin typeface="微软雅黑" panose="020B0503020204020204" pitchFamily="34" charset="-122"/>
            <a:ea typeface="微软雅黑" panose="020B0503020204020204" pitchFamily="34" charset="-122"/>
            <a:cs typeface="+mn-cs"/>
          </a:endParaRPr>
        </a:p>
      </dgm:t>
    </dgm:pt>
    <dgm:pt modelId="{DD3E0055-C2F8-4BE3-9115-4462E556DC41}" type="parTrans" cxnId="{EF128589-BDF1-4EA2-8FD8-2C51CFEA9D8A}">
      <dgm:prSet/>
      <dgm:spPr/>
      <dgm:t>
        <a:bodyPr/>
        <a:lstStyle/>
        <a:p>
          <a:endParaRPr lang="zh-CN" altLang="en-US"/>
        </a:p>
      </dgm:t>
    </dgm:pt>
    <dgm:pt modelId="{8547FCC5-BDEC-4C8D-8391-23AFC3E65CC8}" type="sibTrans" cxnId="{EF128589-BDF1-4EA2-8FD8-2C51CFEA9D8A}">
      <dgm:prSet/>
      <dgm:spPr/>
      <dgm:t>
        <a:bodyPr/>
        <a:lstStyle/>
        <a:p>
          <a:endParaRPr lang="zh-CN" altLang="en-US"/>
        </a:p>
      </dgm:t>
    </dgm:pt>
    <dgm:pt modelId="{097B015C-AB42-48F5-BB44-0CF8ABC5F392}">
      <dgm:prSet custT="1"/>
      <dgm:spPr>
        <a:xfrm>
          <a:off x="2165434" y="641109"/>
          <a:ext cx="6130755" cy="1758544"/>
        </a:xfrm>
        <a:blipFill rotWithShape="0">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gm:spPr>
      <dgm:t>
        <a:bodyPr/>
        <a:lstStyle/>
        <a:p>
          <a:pPr rtl="0">
            <a:lnSpc>
              <a:spcPct val="90000"/>
            </a:lnSpc>
          </a:pPr>
          <a:endParaRPr lang="zh-CN" altLang="en-US" sz="1200" b="1" dirty="0">
            <a:solidFill>
              <a:sysClr val="window" lastClr="FFFFFF"/>
            </a:solidFill>
            <a:latin typeface="微软雅黑" panose="020B0503020204020204" pitchFamily="34" charset="-122"/>
            <a:ea typeface="微软雅黑" panose="020B0503020204020204" pitchFamily="34" charset="-122"/>
            <a:cs typeface="+mn-cs"/>
          </a:endParaRPr>
        </a:p>
      </dgm:t>
    </dgm:pt>
    <dgm:pt modelId="{35B6C06B-B0AD-43E0-89D3-118A6C631279}" type="sibTrans" cxnId="{DCF851D5-F820-489A-BE7F-D5C9B8A08307}">
      <dgm:prSet/>
      <dgm:spPr>
        <a:xfrm>
          <a:off x="-5546696" y="-855729"/>
          <a:ext cx="6655236" cy="6655236"/>
        </a:xfrm>
        <a:noFill/>
        <a:ln w="25400" cap="flat" cmpd="sng" algn="ctr">
          <a:solidFill>
            <a:srgbClr val="8064A2">
              <a:hueOff val="0"/>
              <a:satOff val="0"/>
              <a:lumOff val="0"/>
              <a:alphaOff val="0"/>
            </a:srgbClr>
          </a:solidFill>
          <a:prstDash val="solid"/>
        </a:ln>
        <a:effectLst/>
      </dgm:spPr>
      <dgm:t>
        <a:bodyPr/>
        <a:lstStyle/>
        <a:p>
          <a:endParaRPr lang="zh-CN" altLang="en-US"/>
        </a:p>
      </dgm:t>
    </dgm:pt>
    <dgm:pt modelId="{4CE72E1E-BDE0-4109-9F2D-D80952AB0DBD}" type="parTrans" cxnId="{DCF851D5-F820-489A-BE7F-D5C9B8A08307}">
      <dgm:prSet/>
      <dgm:spPr/>
      <dgm:t>
        <a:bodyPr/>
        <a:lstStyle/>
        <a:p>
          <a:endParaRPr lang="zh-CN" altLang="en-US"/>
        </a:p>
      </dgm:t>
    </dgm:pt>
    <dgm:pt modelId="{58B0AAD5-68D7-4434-A114-193428029C0F}">
      <dgm:prSet custT="1"/>
      <dgm:spPr>
        <a:xfrm>
          <a:off x="934868" y="2630607"/>
          <a:ext cx="7729628" cy="1649046"/>
        </a:xfr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gm:spPr>
      <dgm:t>
        <a:bodyPr/>
        <a:lstStyle/>
        <a:p>
          <a:pPr rtl="0"/>
          <a:endParaRPr lang="zh-CN" altLang="en-US" sz="2000" b="1" dirty="0">
            <a:solidFill>
              <a:srgbClr val="FFC000"/>
            </a:solidFill>
            <a:latin typeface="微软雅黑" panose="020B0503020204020204" pitchFamily="34" charset="-122"/>
            <a:ea typeface="微软雅黑" panose="020B0503020204020204" pitchFamily="34" charset="-122"/>
            <a:cs typeface="+mn-cs"/>
          </a:endParaRPr>
        </a:p>
      </dgm:t>
    </dgm:pt>
    <dgm:pt modelId="{EC6C5C0B-874B-4336-8322-6EDE92251AC9}" type="parTrans" cxnId="{22053165-1297-400E-9AA9-FF4AE241ADCC}">
      <dgm:prSet/>
      <dgm:spPr/>
      <dgm:t>
        <a:bodyPr/>
        <a:lstStyle/>
        <a:p>
          <a:endParaRPr lang="zh-CN" altLang="en-US"/>
        </a:p>
      </dgm:t>
    </dgm:pt>
    <dgm:pt modelId="{735E9F43-2473-4E75-9EE2-B8233F125BAC}" type="sibTrans" cxnId="{22053165-1297-400E-9AA9-FF4AE241ADCC}">
      <dgm:prSet/>
      <dgm:spPr/>
      <dgm:t>
        <a:bodyPr/>
        <a:lstStyle/>
        <a:p>
          <a:endParaRPr lang="zh-CN" altLang="en-US"/>
        </a:p>
      </dgm:t>
    </dgm:pt>
    <dgm:pt modelId="{A2CCB5C3-8D9C-4920-9CD4-81A7C26AF237}">
      <dgm:prSet custT="1"/>
      <dgm:spPr>
        <a:xfrm>
          <a:off x="934868" y="2630607"/>
          <a:ext cx="7729628" cy="1649046"/>
        </a:xfr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gm:spPr>
      <dgm:t>
        <a:bodyPr/>
        <a:lstStyle/>
        <a:p>
          <a:pPr rtl="0"/>
          <a:endParaRPr lang="zh-CN" altLang="en-US" sz="2000" b="1" dirty="0">
            <a:solidFill>
              <a:srgbClr val="FFC000"/>
            </a:solidFill>
            <a:latin typeface="微软雅黑" panose="020B0503020204020204" pitchFamily="34" charset="-122"/>
            <a:ea typeface="微软雅黑" panose="020B0503020204020204" pitchFamily="34" charset="-122"/>
            <a:cs typeface="+mn-cs"/>
          </a:endParaRPr>
        </a:p>
      </dgm:t>
    </dgm:pt>
    <dgm:pt modelId="{2CA9BF2B-7187-4549-A333-2A7E60875684}" type="parTrans" cxnId="{000A057B-078F-4755-AA42-E90AE4FE0BC3}">
      <dgm:prSet/>
      <dgm:spPr/>
      <dgm:t>
        <a:bodyPr/>
        <a:lstStyle/>
        <a:p>
          <a:endParaRPr lang="zh-CN" altLang="en-US"/>
        </a:p>
      </dgm:t>
    </dgm:pt>
    <dgm:pt modelId="{C5A6AE2B-75D5-411D-AEA3-F074F55E7516}" type="sibTrans" cxnId="{000A057B-078F-4755-AA42-E90AE4FE0BC3}">
      <dgm:prSet/>
      <dgm:spPr/>
      <dgm:t>
        <a:bodyPr/>
        <a:lstStyle/>
        <a:p>
          <a:endParaRPr lang="zh-CN" altLang="en-US"/>
        </a:p>
      </dgm:t>
    </dgm:pt>
    <dgm:pt modelId="{B384A8E8-E638-43C6-9541-15DFE100C34B}" type="pres">
      <dgm:prSet presAssocID="{5509DCC1-7CAF-4665-A5DD-6D795D001988}" presName="Name0" presStyleCnt="0">
        <dgm:presLayoutVars>
          <dgm:chMax val="7"/>
          <dgm:chPref val="7"/>
          <dgm:dir/>
        </dgm:presLayoutVars>
      </dgm:prSet>
      <dgm:spPr/>
    </dgm:pt>
    <dgm:pt modelId="{ACA50EB8-6362-4BA3-8891-9F945F263C14}" type="pres">
      <dgm:prSet presAssocID="{5509DCC1-7CAF-4665-A5DD-6D795D001988}" presName="Name1" presStyleCnt="0"/>
      <dgm:spPr/>
    </dgm:pt>
    <dgm:pt modelId="{9AEE4209-04F9-4005-B9BE-4008F40E8694}" type="pres">
      <dgm:prSet presAssocID="{5509DCC1-7CAF-4665-A5DD-6D795D001988}" presName="cycle" presStyleCnt="0"/>
      <dgm:spPr/>
    </dgm:pt>
    <dgm:pt modelId="{1D70077E-7795-4CFA-9CE8-E1A18CBC6C83}" type="pres">
      <dgm:prSet presAssocID="{5509DCC1-7CAF-4665-A5DD-6D795D001988}" presName="srcNode" presStyleLbl="node1" presStyleIdx="0" presStyleCnt="4"/>
      <dgm:spPr/>
    </dgm:pt>
    <dgm:pt modelId="{5E41F602-3D45-49CE-93AA-345FCCB67D29}" type="pres">
      <dgm:prSet presAssocID="{5509DCC1-7CAF-4665-A5DD-6D795D001988}" presName="conn" presStyleLbl="parChTrans1D2" presStyleIdx="0" presStyleCnt="1"/>
      <dgm:spPr>
        <a:prstGeom prst="blockArc">
          <a:avLst>
            <a:gd name="adj1" fmla="val 18900000"/>
            <a:gd name="adj2" fmla="val 2700000"/>
            <a:gd name="adj3" fmla="val 325"/>
          </a:avLst>
        </a:prstGeom>
      </dgm:spPr>
    </dgm:pt>
    <dgm:pt modelId="{110CC698-C15D-49BE-9D28-DBF8C68D93F8}" type="pres">
      <dgm:prSet presAssocID="{5509DCC1-7CAF-4665-A5DD-6D795D001988}" presName="extraNode" presStyleLbl="node1" presStyleIdx="0" presStyleCnt="4"/>
      <dgm:spPr/>
    </dgm:pt>
    <dgm:pt modelId="{CEC01BB9-9E52-4110-A825-B0BE56D0E2B7}" type="pres">
      <dgm:prSet presAssocID="{5509DCC1-7CAF-4665-A5DD-6D795D001988}" presName="dstNode" presStyleLbl="node1" presStyleIdx="0" presStyleCnt="4"/>
      <dgm:spPr/>
    </dgm:pt>
    <dgm:pt modelId="{9A260A9C-8CD5-406B-8FD9-787B084B7D6A}" type="pres">
      <dgm:prSet presAssocID="{097B015C-AB42-48F5-BB44-0CF8ABC5F392}" presName="text_1" presStyleLbl="node1" presStyleIdx="0" presStyleCnt="4" custScaleX="65505" custScaleY="65365" custLinFactNeighborX="-6033" custLinFactNeighborY="-3275">
        <dgm:presLayoutVars>
          <dgm:bulletEnabled val="1"/>
        </dgm:presLayoutVars>
      </dgm:prSet>
      <dgm:spPr>
        <a:prstGeom prst="rect">
          <a:avLst/>
        </a:prstGeom>
      </dgm:spPr>
    </dgm:pt>
    <dgm:pt modelId="{6FB5F08D-AB3E-4273-9D79-D287CCE0EF77}" type="pres">
      <dgm:prSet presAssocID="{097B015C-AB42-48F5-BB44-0CF8ABC5F392}" presName="accent_1" presStyleCnt="0"/>
      <dgm:spPr/>
    </dgm:pt>
    <dgm:pt modelId="{7F754C78-DB05-4364-ABFD-346FB69A2762}" type="pres">
      <dgm:prSet presAssocID="{097B015C-AB42-48F5-BB44-0CF8ABC5F392}" presName="accentRepeatNode" presStyleLbl="solidFgAcc1" presStyleIdx="0" presStyleCnt="4"/>
      <dgm:spPr>
        <a:xfrm>
          <a:off x="26078" y="529725"/>
          <a:ext cx="1765422" cy="1765422"/>
        </a:xfrm>
        <a:prstGeom prst="ellipse">
          <a:avLst/>
        </a:prstGeom>
        <a:blipFill rotWithShape="0">
          <a:blip xmlns:r="http://schemas.openxmlformats.org/officeDocument/2006/relationships" r:embed="rId2"/>
          <a:stretch>
            <a:fillRect/>
          </a:stretch>
        </a:blipFill>
        <a:ln w="25400" cap="flat" cmpd="sng" algn="ctr">
          <a:solidFill>
            <a:srgbClr val="9BBB59">
              <a:hueOff val="0"/>
              <a:satOff val="0"/>
              <a:lumOff val="0"/>
              <a:alphaOff val="0"/>
            </a:srgbClr>
          </a:solidFill>
          <a:prstDash val="solid"/>
        </a:ln>
        <a:effectLst/>
      </dgm:spPr>
    </dgm:pt>
    <dgm:pt modelId="{4B63F566-CA89-457E-A4F6-1E01CF9660B3}" type="pres">
      <dgm:prSet presAssocID="{58B0AAD5-68D7-4434-A114-193428029C0F}" presName="text_2" presStyleLbl="node1" presStyleIdx="1" presStyleCnt="4">
        <dgm:presLayoutVars>
          <dgm:bulletEnabled val="1"/>
        </dgm:presLayoutVars>
      </dgm:prSet>
      <dgm:spPr>
        <a:prstGeom prst="rect">
          <a:avLst/>
        </a:prstGeom>
      </dgm:spPr>
    </dgm:pt>
    <dgm:pt modelId="{599BBCAF-B9C1-4056-950E-AD2EF3E83DC1}" type="pres">
      <dgm:prSet presAssocID="{58B0AAD5-68D7-4434-A114-193428029C0F}" presName="accent_2" presStyleCnt="0"/>
      <dgm:spPr/>
    </dgm:pt>
    <dgm:pt modelId="{450D3CA0-8F6B-42ED-91A0-B7B8036519C1}" type="pres">
      <dgm:prSet presAssocID="{58B0AAD5-68D7-4434-A114-193428029C0F}" presName="accentRepeatNode" presStyleLbl="solidFgAcc1" presStyleIdx="1" presStyleCnt="4"/>
      <dgm:spPr>
        <a:blipFill rotWithShape="0">
          <a:blip xmlns:r="http://schemas.openxmlformats.org/officeDocument/2006/relationships" r:embed="rId3"/>
          <a:stretch>
            <a:fillRect/>
          </a:stretch>
        </a:blipFill>
      </dgm:spPr>
    </dgm:pt>
    <dgm:pt modelId="{EC2B93E7-A963-49B2-A7FB-493781C80378}" type="pres">
      <dgm:prSet presAssocID="{A2CCB5C3-8D9C-4920-9CD4-81A7C26AF237}" presName="text_3" presStyleLbl="node1" presStyleIdx="2" presStyleCnt="4">
        <dgm:presLayoutVars>
          <dgm:bulletEnabled val="1"/>
        </dgm:presLayoutVars>
      </dgm:prSet>
      <dgm:spPr/>
    </dgm:pt>
    <dgm:pt modelId="{FED476BA-6C92-4BC5-91F9-E98C49BF1FB7}" type="pres">
      <dgm:prSet presAssocID="{A2CCB5C3-8D9C-4920-9CD4-81A7C26AF237}" presName="accent_3" presStyleCnt="0"/>
      <dgm:spPr/>
    </dgm:pt>
    <dgm:pt modelId="{E1C86352-2972-476E-B44D-C61F7309E9CC}" type="pres">
      <dgm:prSet presAssocID="{A2CCB5C3-8D9C-4920-9CD4-81A7C26AF237}" presName="accentRepeatNode" presStyleLbl="solidFgAcc1" presStyleIdx="2" presStyleCnt="4"/>
      <dgm:spPr>
        <a:blipFill rotWithShape="0">
          <a:blip xmlns:r="http://schemas.openxmlformats.org/officeDocument/2006/relationships" r:embed="rId4"/>
          <a:stretch>
            <a:fillRect/>
          </a:stretch>
        </a:blipFill>
      </dgm:spPr>
    </dgm:pt>
    <dgm:pt modelId="{C932DCB4-3B33-4C4C-A369-FEB493748DB3}" type="pres">
      <dgm:prSet presAssocID="{CC50C976-1072-40EC-B3CC-000059C4C4B7}" presName="text_4" presStyleLbl="node1" presStyleIdx="3" presStyleCnt="4" custLinFactNeighborX="395" custLinFactNeighborY="3308">
        <dgm:presLayoutVars>
          <dgm:bulletEnabled val="1"/>
        </dgm:presLayoutVars>
      </dgm:prSet>
      <dgm:spPr/>
    </dgm:pt>
    <dgm:pt modelId="{AD6F144B-3FB5-4713-AACD-E74902A56DBB}" type="pres">
      <dgm:prSet presAssocID="{CC50C976-1072-40EC-B3CC-000059C4C4B7}" presName="accent_4" presStyleCnt="0"/>
      <dgm:spPr/>
    </dgm:pt>
    <dgm:pt modelId="{2C185FB8-B988-42E0-9BCC-BC98F8CFAA6B}" type="pres">
      <dgm:prSet presAssocID="{CC50C976-1072-40EC-B3CC-000059C4C4B7}" presName="accentRepeatNode" presStyleLbl="solidFgAcc1" presStyleIdx="3" presStyleCnt="4"/>
      <dgm:spPr>
        <a:xfrm>
          <a:off x="26078" y="2648628"/>
          <a:ext cx="1765422" cy="1765422"/>
        </a:xfrm>
        <a:prstGeom prst="ellipse">
          <a:avLst/>
        </a:prstGeom>
        <a:blipFill rotWithShape="0">
          <a:blip xmlns:r="http://schemas.openxmlformats.org/officeDocument/2006/relationships" r:embed="rId5"/>
          <a:stretch>
            <a:fillRect/>
          </a:stretch>
        </a:blipFill>
        <a:ln w="25400" cap="flat" cmpd="sng" algn="ctr">
          <a:solidFill>
            <a:srgbClr val="9BBB59">
              <a:hueOff val="11250264"/>
              <a:satOff val="-16880"/>
              <a:lumOff val="-2745"/>
              <a:alphaOff val="0"/>
            </a:srgbClr>
          </a:solidFill>
          <a:prstDash val="solid"/>
        </a:ln>
        <a:effectLst/>
      </dgm:spPr>
    </dgm:pt>
  </dgm:ptLst>
  <dgm:cxnLst>
    <dgm:cxn modelId="{22053165-1297-400E-9AA9-FF4AE241ADCC}" srcId="{5509DCC1-7CAF-4665-A5DD-6D795D001988}" destId="{58B0AAD5-68D7-4434-A114-193428029C0F}" srcOrd="1" destOrd="0" parTransId="{EC6C5C0B-874B-4336-8322-6EDE92251AC9}" sibTransId="{735E9F43-2473-4E75-9EE2-B8233F125BAC}"/>
    <dgm:cxn modelId="{775ED36A-66AD-476C-9C9A-17F514D845CA}" type="presOf" srcId="{35B6C06B-B0AD-43E0-89D3-118A6C631279}" destId="{5E41F602-3D45-49CE-93AA-345FCCB67D29}" srcOrd="0" destOrd="0" presId="urn:microsoft.com/office/officeart/2008/layout/VerticalCurvedList"/>
    <dgm:cxn modelId="{8DF4FF76-BAAC-4D62-8D23-D8515559345A}" type="presOf" srcId="{58B0AAD5-68D7-4434-A114-193428029C0F}" destId="{4B63F566-CA89-457E-A4F6-1E01CF9660B3}" srcOrd="0" destOrd="0" presId="urn:microsoft.com/office/officeart/2008/layout/VerticalCurvedList"/>
    <dgm:cxn modelId="{000A057B-078F-4755-AA42-E90AE4FE0BC3}" srcId="{5509DCC1-7CAF-4665-A5DD-6D795D001988}" destId="{A2CCB5C3-8D9C-4920-9CD4-81A7C26AF237}" srcOrd="2" destOrd="0" parTransId="{2CA9BF2B-7187-4549-A333-2A7E60875684}" sibTransId="{C5A6AE2B-75D5-411D-AEA3-F074F55E7516}"/>
    <dgm:cxn modelId="{7A5EF97F-0C6E-435F-83BD-B0A8A7BDD6D8}" type="presOf" srcId="{A2CCB5C3-8D9C-4920-9CD4-81A7C26AF237}" destId="{EC2B93E7-A963-49B2-A7FB-493781C80378}" srcOrd="0" destOrd="0" presId="urn:microsoft.com/office/officeart/2008/layout/VerticalCurvedList"/>
    <dgm:cxn modelId="{EF128589-BDF1-4EA2-8FD8-2C51CFEA9D8A}" srcId="{5509DCC1-7CAF-4665-A5DD-6D795D001988}" destId="{CC50C976-1072-40EC-B3CC-000059C4C4B7}" srcOrd="3" destOrd="0" parTransId="{DD3E0055-C2F8-4BE3-9115-4462E556DC41}" sibTransId="{8547FCC5-BDEC-4C8D-8391-23AFC3E65CC8}"/>
    <dgm:cxn modelId="{DC3386B2-9C21-4680-9612-CFB8A1609B58}" type="presOf" srcId="{097B015C-AB42-48F5-BB44-0CF8ABC5F392}" destId="{9A260A9C-8CD5-406B-8FD9-787B084B7D6A}" srcOrd="0" destOrd="0" presId="urn:microsoft.com/office/officeart/2008/layout/VerticalCurvedList"/>
    <dgm:cxn modelId="{EB6708BE-F9AA-40BB-9167-B2472A590646}" type="presOf" srcId="{5509DCC1-7CAF-4665-A5DD-6D795D001988}" destId="{B384A8E8-E638-43C6-9541-15DFE100C34B}" srcOrd="0" destOrd="0" presId="urn:microsoft.com/office/officeart/2008/layout/VerticalCurvedList"/>
    <dgm:cxn modelId="{DCF851D5-F820-489A-BE7F-D5C9B8A08307}" srcId="{5509DCC1-7CAF-4665-A5DD-6D795D001988}" destId="{097B015C-AB42-48F5-BB44-0CF8ABC5F392}" srcOrd="0" destOrd="0" parTransId="{4CE72E1E-BDE0-4109-9F2D-D80952AB0DBD}" sibTransId="{35B6C06B-B0AD-43E0-89D3-118A6C631279}"/>
    <dgm:cxn modelId="{6B2627F1-10C2-4579-B392-5CF3407D6600}" type="presOf" srcId="{CC50C976-1072-40EC-B3CC-000059C4C4B7}" destId="{C932DCB4-3B33-4C4C-A369-FEB493748DB3}" srcOrd="0" destOrd="0" presId="urn:microsoft.com/office/officeart/2008/layout/VerticalCurvedList"/>
    <dgm:cxn modelId="{360F2425-E711-425B-BF0B-981923D49092}" type="presParOf" srcId="{B384A8E8-E638-43C6-9541-15DFE100C34B}" destId="{ACA50EB8-6362-4BA3-8891-9F945F263C14}" srcOrd="0" destOrd="0" presId="urn:microsoft.com/office/officeart/2008/layout/VerticalCurvedList"/>
    <dgm:cxn modelId="{E74C3D2D-5531-4A41-910F-B88242A58D7A}" type="presParOf" srcId="{ACA50EB8-6362-4BA3-8891-9F945F263C14}" destId="{9AEE4209-04F9-4005-B9BE-4008F40E8694}" srcOrd="0" destOrd="0" presId="urn:microsoft.com/office/officeart/2008/layout/VerticalCurvedList"/>
    <dgm:cxn modelId="{54A3B51D-E7D8-4742-A82D-DE2DA8EAB0BE}" type="presParOf" srcId="{9AEE4209-04F9-4005-B9BE-4008F40E8694}" destId="{1D70077E-7795-4CFA-9CE8-E1A18CBC6C83}" srcOrd="0" destOrd="0" presId="urn:microsoft.com/office/officeart/2008/layout/VerticalCurvedList"/>
    <dgm:cxn modelId="{517A4560-DE4E-4266-9248-B9AFBF69FE77}" type="presParOf" srcId="{9AEE4209-04F9-4005-B9BE-4008F40E8694}" destId="{5E41F602-3D45-49CE-93AA-345FCCB67D29}" srcOrd="1" destOrd="0" presId="urn:microsoft.com/office/officeart/2008/layout/VerticalCurvedList"/>
    <dgm:cxn modelId="{11C51D25-3D60-48DB-AC52-5A8F0D16A0D7}" type="presParOf" srcId="{9AEE4209-04F9-4005-B9BE-4008F40E8694}" destId="{110CC698-C15D-49BE-9D28-DBF8C68D93F8}" srcOrd="2" destOrd="0" presId="urn:microsoft.com/office/officeart/2008/layout/VerticalCurvedList"/>
    <dgm:cxn modelId="{A8A8F4A6-A838-42ED-A135-C731FA2BE42B}" type="presParOf" srcId="{9AEE4209-04F9-4005-B9BE-4008F40E8694}" destId="{CEC01BB9-9E52-4110-A825-B0BE56D0E2B7}" srcOrd="3" destOrd="0" presId="urn:microsoft.com/office/officeart/2008/layout/VerticalCurvedList"/>
    <dgm:cxn modelId="{41E64181-77F1-4BA7-8C97-AA8B5F9629B6}" type="presParOf" srcId="{ACA50EB8-6362-4BA3-8891-9F945F263C14}" destId="{9A260A9C-8CD5-406B-8FD9-787B084B7D6A}" srcOrd="1" destOrd="0" presId="urn:microsoft.com/office/officeart/2008/layout/VerticalCurvedList"/>
    <dgm:cxn modelId="{12B6BB42-690D-444D-AD32-46FB60E03506}" type="presParOf" srcId="{ACA50EB8-6362-4BA3-8891-9F945F263C14}" destId="{6FB5F08D-AB3E-4273-9D79-D287CCE0EF77}" srcOrd="2" destOrd="0" presId="urn:microsoft.com/office/officeart/2008/layout/VerticalCurvedList"/>
    <dgm:cxn modelId="{5F4AB370-4B8D-4B3C-844B-E5538C430713}" type="presParOf" srcId="{6FB5F08D-AB3E-4273-9D79-D287CCE0EF77}" destId="{7F754C78-DB05-4364-ABFD-346FB69A2762}" srcOrd="0" destOrd="0" presId="urn:microsoft.com/office/officeart/2008/layout/VerticalCurvedList"/>
    <dgm:cxn modelId="{4C13EB97-0574-4ADD-AF8B-3790B386E387}" type="presParOf" srcId="{ACA50EB8-6362-4BA3-8891-9F945F263C14}" destId="{4B63F566-CA89-457E-A4F6-1E01CF9660B3}" srcOrd="3" destOrd="0" presId="urn:microsoft.com/office/officeart/2008/layout/VerticalCurvedList"/>
    <dgm:cxn modelId="{9F92435E-15E0-4C13-A47B-6F9F273A83A6}" type="presParOf" srcId="{ACA50EB8-6362-4BA3-8891-9F945F263C14}" destId="{599BBCAF-B9C1-4056-950E-AD2EF3E83DC1}" srcOrd="4" destOrd="0" presId="urn:microsoft.com/office/officeart/2008/layout/VerticalCurvedList"/>
    <dgm:cxn modelId="{F71B0C59-5B0F-40A3-A326-8EA375B0F4EA}" type="presParOf" srcId="{599BBCAF-B9C1-4056-950E-AD2EF3E83DC1}" destId="{450D3CA0-8F6B-42ED-91A0-B7B8036519C1}" srcOrd="0" destOrd="0" presId="urn:microsoft.com/office/officeart/2008/layout/VerticalCurvedList"/>
    <dgm:cxn modelId="{18373662-0E79-4D77-A7B6-1000070C19E3}" type="presParOf" srcId="{ACA50EB8-6362-4BA3-8891-9F945F263C14}" destId="{EC2B93E7-A963-49B2-A7FB-493781C80378}" srcOrd="5" destOrd="0" presId="urn:microsoft.com/office/officeart/2008/layout/VerticalCurvedList"/>
    <dgm:cxn modelId="{60F28D98-66FF-447D-9A46-7F0FBB0B10ED}" type="presParOf" srcId="{ACA50EB8-6362-4BA3-8891-9F945F263C14}" destId="{FED476BA-6C92-4BC5-91F9-E98C49BF1FB7}" srcOrd="6" destOrd="0" presId="urn:microsoft.com/office/officeart/2008/layout/VerticalCurvedList"/>
    <dgm:cxn modelId="{81BAB9F8-D00B-4905-A246-C3A100ED83CC}" type="presParOf" srcId="{FED476BA-6C92-4BC5-91F9-E98C49BF1FB7}" destId="{E1C86352-2972-476E-B44D-C61F7309E9CC}" srcOrd="0" destOrd="0" presId="urn:microsoft.com/office/officeart/2008/layout/VerticalCurvedList"/>
    <dgm:cxn modelId="{BC179B67-45ED-457F-B7C6-CEAE2116F4C1}" type="presParOf" srcId="{ACA50EB8-6362-4BA3-8891-9F945F263C14}" destId="{C932DCB4-3B33-4C4C-A369-FEB493748DB3}" srcOrd="7" destOrd="0" presId="urn:microsoft.com/office/officeart/2008/layout/VerticalCurvedList"/>
    <dgm:cxn modelId="{2E53A1AE-F70E-4C24-B718-F67A854ACE5B}" type="presParOf" srcId="{ACA50EB8-6362-4BA3-8891-9F945F263C14}" destId="{AD6F144B-3FB5-4713-AACD-E74902A56DBB}" srcOrd="8" destOrd="0" presId="urn:microsoft.com/office/officeart/2008/layout/VerticalCurvedList"/>
    <dgm:cxn modelId="{CD443A07-A332-4DC3-8562-2F5107670369}" type="presParOf" srcId="{AD6F144B-3FB5-4713-AACD-E74902A56DBB}" destId="{2C185FB8-B988-42E0-9BCC-BC98F8CFAA6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9ADD4-D237-4038-8DEE-F40EE749A783}">
      <dsp:nvSpPr>
        <dsp:cNvPr id="0" name=""/>
        <dsp:cNvSpPr/>
      </dsp:nvSpPr>
      <dsp:spPr>
        <a:xfrm>
          <a:off x="0" y="0"/>
          <a:ext cx="8717930" cy="1544930"/>
        </a:xfrm>
        <a:prstGeom prst="roundRect">
          <a:avLst>
            <a:gd name="adj" fmla="val 10000"/>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altLang="zh-CN" sz="3200" kern="1200" dirty="0">
              <a:latin typeface="微软雅黑" panose="020B0503020204020204" pitchFamily="34" charset="-122"/>
              <a:ea typeface="微软雅黑" panose="020B0503020204020204" pitchFamily="34" charset="-122"/>
            </a:rPr>
            <a:t>HTML5</a:t>
          </a:r>
          <a:r>
            <a:rPr lang="zh-CN" altLang="en-US" sz="3200" kern="1200" dirty="0">
              <a:latin typeface="微软雅黑" panose="020B0503020204020204" pitchFamily="34" charset="-122"/>
              <a:ea typeface="微软雅黑" panose="020B0503020204020204" pitchFamily="34" charset="-122"/>
            </a:rPr>
            <a:t>视频</a:t>
          </a:r>
          <a:endParaRPr lang="zh-CN" sz="3200" kern="1200" dirty="0">
            <a:latin typeface="微软雅黑" panose="020B0503020204020204" pitchFamily="34" charset="-122"/>
            <a:ea typeface="微软雅黑" panose="020B0503020204020204" pitchFamily="34" charset="-122"/>
          </a:endParaRPr>
        </a:p>
      </dsp:txBody>
      <dsp:txXfrm>
        <a:off x="1898079" y="0"/>
        <a:ext cx="6819850" cy="1544930"/>
      </dsp:txXfrm>
    </dsp:sp>
    <dsp:sp modelId="{D5CAC24F-73BA-4EA3-BFF2-7DDFBEA8AC10}">
      <dsp:nvSpPr>
        <dsp:cNvPr id="0" name=""/>
        <dsp:cNvSpPr/>
      </dsp:nvSpPr>
      <dsp:spPr>
        <a:xfrm>
          <a:off x="154493" y="154493"/>
          <a:ext cx="1743586" cy="1235944"/>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D2D54D-1B26-4F97-BDE3-3D3EA026C715}">
      <dsp:nvSpPr>
        <dsp:cNvPr id="0" name=""/>
        <dsp:cNvSpPr/>
      </dsp:nvSpPr>
      <dsp:spPr>
        <a:xfrm>
          <a:off x="0" y="1699423"/>
          <a:ext cx="8717930" cy="1544930"/>
        </a:xfrm>
        <a:prstGeom prst="roundRect">
          <a:avLst>
            <a:gd name="adj" fmla="val 10000"/>
          </a:avLst>
        </a:prstGeom>
        <a:solidFill>
          <a:schemeClr val="accent3">
            <a:shade val="80000"/>
            <a:hueOff val="109454"/>
            <a:satOff val="-716"/>
            <a:lumOff val="122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altLang="zh-CN" sz="3200" kern="1200" dirty="0">
              <a:latin typeface="微软雅黑" panose="020B0503020204020204" pitchFamily="34" charset="-122"/>
              <a:ea typeface="微软雅黑" panose="020B0503020204020204" pitchFamily="34" charset="-122"/>
            </a:rPr>
            <a:t>HTML5</a:t>
          </a:r>
          <a:r>
            <a:rPr lang="zh-CN" altLang="en-US" sz="3200" kern="1200" dirty="0">
              <a:latin typeface="微软雅黑" panose="020B0503020204020204" pitchFamily="34" charset="-122"/>
              <a:ea typeface="微软雅黑" panose="020B0503020204020204" pitchFamily="34" charset="-122"/>
            </a:rPr>
            <a:t>视频</a:t>
          </a:r>
          <a:r>
            <a:rPr lang="en-US" altLang="zh-CN" sz="3200" kern="1200" dirty="0">
              <a:latin typeface="微软雅黑" panose="020B0503020204020204" pitchFamily="34" charset="-122"/>
              <a:ea typeface="微软雅黑" panose="020B0503020204020204" pitchFamily="34" charset="-122"/>
            </a:rPr>
            <a:t>DOM</a:t>
          </a:r>
          <a:r>
            <a:rPr lang="zh-CN" altLang="en-US" sz="3200" kern="1200" dirty="0">
              <a:latin typeface="微软雅黑" panose="020B0503020204020204" pitchFamily="34" charset="-122"/>
              <a:ea typeface="微软雅黑" panose="020B0503020204020204" pitchFamily="34" charset="-122"/>
            </a:rPr>
            <a:t>属性及方法</a:t>
          </a:r>
          <a:endParaRPr lang="zh-CN" sz="3200" kern="1200" dirty="0">
            <a:latin typeface="微软雅黑" panose="020B0503020204020204" pitchFamily="34" charset="-122"/>
            <a:ea typeface="微软雅黑" panose="020B0503020204020204" pitchFamily="34" charset="-122"/>
          </a:endParaRPr>
        </a:p>
      </dsp:txBody>
      <dsp:txXfrm>
        <a:off x="1898079" y="1699423"/>
        <a:ext cx="6819850" cy="1544930"/>
      </dsp:txXfrm>
    </dsp:sp>
    <dsp:sp modelId="{4F17E432-7C74-4010-983F-240E3E952C7F}">
      <dsp:nvSpPr>
        <dsp:cNvPr id="0" name=""/>
        <dsp:cNvSpPr/>
      </dsp:nvSpPr>
      <dsp:spPr>
        <a:xfrm>
          <a:off x="154493" y="1853916"/>
          <a:ext cx="1743586" cy="1235944"/>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7BBFCA-3244-4487-A99E-4B286D3D2E2F}">
      <dsp:nvSpPr>
        <dsp:cNvPr id="0" name=""/>
        <dsp:cNvSpPr/>
      </dsp:nvSpPr>
      <dsp:spPr>
        <a:xfrm>
          <a:off x="0" y="3398846"/>
          <a:ext cx="8717930" cy="1544930"/>
        </a:xfrm>
        <a:prstGeom prst="roundRect">
          <a:avLst>
            <a:gd name="adj" fmla="val 10000"/>
          </a:avLst>
        </a:prstGeom>
        <a:solidFill>
          <a:schemeClr val="accent3">
            <a:shade val="80000"/>
            <a:hueOff val="218907"/>
            <a:satOff val="-1431"/>
            <a:lumOff val="245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altLang="zh-CN" sz="3200" kern="1200" dirty="0">
              <a:latin typeface="微软雅黑" panose="020B0503020204020204" pitchFamily="34" charset="-122"/>
              <a:ea typeface="微软雅黑" panose="020B0503020204020204" pitchFamily="34" charset="-122"/>
            </a:rPr>
            <a:t>HTML5</a:t>
          </a:r>
          <a:r>
            <a:rPr lang="zh-CN" altLang="en-US" sz="3200" kern="1200" dirty="0">
              <a:latin typeface="微软雅黑" panose="020B0503020204020204" pitchFamily="34" charset="-122"/>
              <a:ea typeface="微软雅黑" panose="020B0503020204020204" pitchFamily="34" charset="-122"/>
            </a:rPr>
            <a:t>音频</a:t>
          </a:r>
          <a:endParaRPr lang="zh-CN" sz="3200" kern="1200" dirty="0">
            <a:latin typeface="微软雅黑" panose="020B0503020204020204" pitchFamily="34" charset="-122"/>
            <a:ea typeface="微软雅黑" panose="020B0503020204020204" pitchFamily="34" charset="-122"/>
          </a:endParaRPr>
        </a:p>
      </dsp:txBody>
      <dsp:txXfrm>
        <a:off x="1898079" y="3398846"/>
        <a:ext cx="6819850" cy="1544930"/>
      </dsp:txXfrm>
    </dsp:sp>
    <dsp:sp modelId="{7A384E86-368E-482F-84B4-8AEC7DA8195A}">
      <dsp:nvSpPr>
        <dsp:cNvPr id="0" name=""/>
        <dsp:cNvSpPr/>
      </dsp:nvSpPr>
      <dsp:spPr>
        <a:xfrm>
          <a:off x="154493" y="3553339"/>
          <a:ext cx="1743586" cy="1235944"/>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1F602-3D45-49CE-93AA-345FCCB67D29}">
      <dsp:nvSpPr>
        <dsp:cNvPr id="0" name=""/>
        <dsp:cNvSpPr/>
      </dsp:nvSpPr>
      <dsp:spPr>
        <a:xfrm>
          <a:off x="-5546696" y="-855729"/>
          <a:ext cx="6655236" cy="6655236"/>
        </a:xfrm>
        <a:prstGeom prst="blockArc">
          <a:avLst>
            <a:gd name="adj1" fmla="val 18900000"/>
            <a:gd name="adj2" fmla="val 2700000"/>
            <a:gd name="adj3" fmla="val 325"/>
          </a:avLst>
        </a:pr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260A9C-8CD5-406B-8FD9-787B084B7D6A}">
      <dsp:nvSpPr>
        <dsp:cNvPr id="0" name=""/>
        <dsp:cNvSpPr/>
      </dsp:nvSpPr>
      <dsp:spPr>
        <a:xfrm>
          <a:off x="908789" y="387107"/>
          <a:ext cx="7729628" cy="205065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1043" tIns="40640" rIns="40640" bIns="40640" numCol="1" spcCol="1270" anchor="ctr" anchorCtr="0">
          <a:noAutofit/>
        </a:bodyPr>
        <a:lstStyle/>
        <a:p>
          <a:pPr marL="0" lvl="0" indent="0" algn="l" defTabSz="711200" rtl="0">
            <a:lnSpc>
              <a:spcPct val="90000"/>
            </a:lnSpc>
            <a:spcBef>
              <a:spcPct val="0"/>
            </a:spcBef>
            <a:spcAft>
              <a:spcPct val="35000"/>
            </a:spcAft>
            <a:buNone/>
          </a:pPr>
          <a:r>
            <a:rPr lang="zh-CN" altLang="en-US" sz="1600" kern="1200" dirty="0">
              <a:latin typeface="微软雅黑" panose="020B0503020204020204" pitchFamily="34" charset="-122"/>
              <a:ea typeface="微软雅黑" panose="020B0503020204020204" pitchFamily="34" charset="-122"/>
            </a:rPr>
            <a:t>视频标记及结构：</a:t>
          </a:r>
          <a:endParaRPr lang="en-US" altLang="zh-CN" sz="1600" kern="1200" dirty="0">
            <a:latin typeface="微软雅黑" panose="020B0503020204020204" pitchFamily="34" charset="-122"/>
            <a:ea typeface="微软雅黑" panose="020B0503020204020204" pitchFamily="34" charset="-122"/>
          </a:endParaRPr>
        </a:p>
        <a:p>
          <a:pPr marL="0" lvl="0" indent="0" algn="l" defTabSz="711200" rtl="0">
            <a:lnSpc>
              <a:spcPts val="1440"/>
            </a:lnSpc>
            <a:spcBef>
              <a:spcPct val="0"/>
            </a:spcBef>
            <a:spcAft>
              <a:spcPct val="35000"/>
            </a:spcAft>
            <a:buNone/>
          </a:pPr>
          <a:r>
            <a:rPr lang="en-US" altLang="zh-CN" sz="1200" b="1" kern="1200" dirty="0">
              <a:latin typeface="微软雅黑" panose="020B0503020204020204" pitchFamily="34" charset="-122"/>
              <a:ea typeface="微软雅黑" panose="020B0503020204020204" pitchFamily="34" charset="-122"/>
            </a:rPr>
            <a:t>&lt;video &gt;</a:t>
          </a:r>
        </a:p>
        <a:p>
          <a:pPr marL="0" lvl="0" indent="0" algn="l" defTabSz="711200" rtl="0">
            <a:lnSpc>
              <a:spcPts val="1440"/>
            </a:lnSpc>
            <a:spcBef>
              <a:spcPct val="0"/>
            </a:spcBef>
            <a:spcAft>
              <a:spcPct val="35000"/>
            </a:spcAft>
            <a:buNone/>
          </a:pPr>
          <a:r>
            <a:rPr lang="en-US" altLang="zh-CN" sz="1200" b="1" kern="1200" dirty="0">
              <a:latin typeface="微软雅黑" panose="020B0503020204020204" pitchFamily="34" charset="-122"/>
              <a:ea typeface="微软雅黑" panose="020B0503020204020204" pitchFamily="34" charset="-122"/>
            </a:rPr>
            <a:t>  &lt;source =“</a:t>
          </a:r>
          <a:r>
            <a:rPr lang="zh-CN" altLang="en-US" sz="1200" b="1" kern="1200" dirty="0">
              <a:latin typeface="微软雅黑" panose="020B0503020204020204" pitchFamily="34" charset="-122"/>
              <a:ea typeface="微软雅黑" panose="020B0503020204020204" pitchFamily="34" charset="-122"/>
            </a:rPr>
            <a:t>视频文件</a:t>
          </a:r>
          <a:r>
            <a:rPr lang="en-US" altLang="zh-CN" sz="1200" b="1" kern="1200" dirty="0" err="1">
              <a:latin typeface="微软雅黑" panose="020B0503020204020204" pitchFamily="34" charset="-122"/>
              <a:ea typeface="微软雅黑" panose="020B0503020204020204" pitchFamily="34" charset="-122"/>
            </a:rPr>
            <a:t>url</a:t>
          </a:r>
          <a:r>
            <a:rPr lang="en-US" altLang="zh-CN" sz="1200" b="1" kern="1200" dirty="0">
              <a:latin typeface="微软雅黑" panose="020B0503020204020204" pitchFamily="34" charset="-122"/>
              <a:ea typeface="微软雅黑" panose="020B0503020204020204" pitchFamily="34" charset="-122"/>
            </a:rPr>
            <a:t>”&gt;</a:t>
          </a:r>
        </a:p>
        <a:p>
          <a:pPr marL="0" lvl="0" indent="0" algn="l" defTabSz="711200" rtl="0">
            <a:lnSpc>
              <a:spcPts val="1440"/>
            </a:lnSpc>
            <a:spcBef>
              <a:spcPct val="0"/>
            </a:spcBef>
            <a:spcAft>
              <a:spcPct val="35000"/>
            </a:spcAft>
            <a:buNone/>
          </a:pPr>
          <a:r>
            <a:rPr lang="en-US" altLang="zh-CN" sz="1200" b="1" kern="1200" dirty="0">
              <a:latin typeface="微软雅黑" panose="020B0503020204020204" pitchFamily="34" charset="-122"/>
              <a:ea typeface="微软雅黑" panose="020B0503020204020204" pitchFamily="34" charset="-122"/>
            </a:rPr>
            <a:t>  &lt;source =“</a:t>
          </a:r>
          <a:r>
            <a:rPr lang="zh-CN" altLang="en-US" sz="1200" b="1" kern="1200" dirty="0">
              <a:latin typeface="微软雅黑" panose="020B0503020204020204" pitchFamily="34" charset="-122"/>
              <a:ea typeface="微软雅黑" panose="020B0503020204020204" pitchFamily="34" charset="-122"/>
            </a:rPr>
            <a:t>视频文件</a:t>
          </a:r>
          <a:r>
            <a:rPr lang="en-US" altLang="zh-CN" sz="1200" b="1" kern="1200" dirty="0" err="1">
              <a:latin typeface="微软雅黑" panose="020B0503020204020204" pitchFamily="34" charset="-122"/>
              <a:ea typeface="微软雅黑" panose="020B0503020204020204" pitchFamily="34" charset="-122"/>
            </a:rPr>
            <a:t>url</a:t>
          </a:r>
          <a:r>
            <a:rPr lang="en-US" altLang="zh-CN" sz="1200" b="1" kern="1200" dirty="0">
              <a:latin typeface="微软雅黑" panose="020B0503020204020204" pitchFamily="34" charset="-122"/>
              <a:ea typeface="微软雅黑" panose="020B0503020204020204" pitchFamily="34" charset="-122"/>
            </a:rPr>
            <a:t>”&gt;</a:t>
          </a:r>
        </a:p>
        <a:p>
          <a:pPr marL="0" lvl="0" indent="0" algn="l" defTabSz="711200" rtl="0">
            <a:lnSpc>
              <a:spcPts val="1440"/>
            </a:lnSpc>
            <a:spcBef>
              <a:spcPct val="0"/>
            </a:spcBef>
            <a:spcAft>
              <a:spcPct val="35000"/>
            </a:spcAft>
            <a:buNone/>
          </a:pPr>
          <a:r>
            <a:rPr lang="en-US" altLang="zh-CN" sz="1200" b="1" kern="1200" dirty="0">
              <a:latin typeface="微软雅黑" panose="020B0503020204020204" pitchFamily="34" charset="-122"/>
              <a:ea typeface="微软雅黑" panose="020B0503020204020204" pitchFamily="34" charset="-122"/>
            </a:rPr>
            <a:t>  &lt;source =“</a:t>
          </a:r>
          <a:r>
            <a:rPr lang="zh-CN" altLang="en-US" sz="1200" b="1" kern="1200" dirty="0">
              <a:latin typeface="微软雅黑" panose="020B0503020204020204" pitchFamily="34" charset="-122"/>
              <a:ea typeface="微软雅黑" panose="020B0503020204020204" pitchFamily="34" charset="-122"/>
            </a:rPr>
            <a:t>视频文件</a:t>
          </a:r>
          <a:r>
            <a:rPr lang="en-US" altLang="zh-CN" sz="1200" b="1" kern="1200" dirty="0" err="1">
              <a:latin typeface="微软雅黑" panose="020B0503020204020204" pitchFamily="34" charset="-122"/>
              <a:ea typeface="微软雅黑" panose="020B0503020204020204" pitchFamily="34" charset="-122"/>
            </a:rPr>
            <a:t>url</a:t>
          </a:r>
          <a:r>
            <a:rPr lang="en-US" altLang="zh-CN" sz="1200" b="1" kern="1200" dirty="0">
              <a:latin typeface="微软雅黑" panose="020B0503020204020204" pitchFamily="34" charset="-122"/>
              <a:ea typeface="微软雅黑" panose="020B0503020204020204" pitchFamily="34" charset="-122"/>
            </a:rPr>
            <a:t>”&gt;</a:t>
          </a:r>
        </a:p>
        <a:p>
          <a:pPr marL="0" lvl="0" indent="0" algn="l" defTabSz="711200" rtl="0">
            <a:lnSpc>
              <a:spcPts val="1440"/>
            </a:lnSpc>
            <a:spcBef>
              <a:spcPct val="0"/>
            </a:spcBef>
            <a:spcAft>
              <a:spcPct val="35000"/>
            </a:spcAft>
            <a:buNone/>
          </a:pPr>
          <a:r>
            <a:rPr lang="en-US" altLang="zh-CN" sz="1200" b="1" kern="1200" dirty="0">
              <a:latin typeface="微软雅黑" panose="020B0503020204020204" pitchFamily="34" charset="-122"/>
              <a:ea typeface="微软雅黑" panose="020B0503020204020204" pitchFamily="34" charset="-122"/>
            </a:rPr>
            <a:t>&lt;/video&gt;</a:t>
          </a:r>
          <a:endParaRPr lang="zh-CN" altLang="en-US" sz="1200" b="1" kern="1200" dirty="0">
            <a:latin typeface="微软雅黑" panose="020B0503020204020204" pitchFamily="34" charset="-122"/>
            <a:ea typeface="微软雅黑" panose="020B0503020204020204" pitchFamily="34" charset="-122"/>
          </a:endParaRPr>
        </a:p>
      </dsp:txBody>
      <dsp:txXfrm>
        <a:off x="908789" y="387107"/>
        <a:ext cx="7729628" cy="2050658"/>
      </dsp:txXfrm>
    </dsp:sp>
    <dsp:sp modelId="{7F754C78-DB05-4364-ABFD-346FB69A2762}">
      <dsp:nvSpPr>
        <dsp:cNvPr id="0" name=""/>
        <dsp:cNvSpPr/>
      </dsp:nvSpPr>
      <dsp:spPr>
        <a:xfrm>
          <a:off x="26078" y="529725"/>
          <a:ext cx="1765422" cy="1765422"/>
        </a:xfrm>
        <a:prstGeom prst="ellipse">
          <a:avLst/>
        </a:prstGeom>
        <a:blipFill rotWithShape="0">
          <a:blip xmlns:r="http://schemas.openxmlformats.org/officeDocument/2006/relationships" r:embed="rId1"/>
          <a:stretch>
            <a:fillRect/>
          </a:stretch>
        </a:blip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FE76AB-6EB3-4529-9E21-64C85FFB4997}">
      <dsp:nvSpPr>
        <dsp:cNvPr id="0" name=""/>
        <dsp:cNvSpPr/>
      </dsp:nvSpPr>
      <dsp:spPr>
        <a:xfrm>
          <a:off x="934868" y="2636962"/>
          <a:ext cx="7729628" cy="1649046"/>
        </a:xfrm>
        <a:prstGeom prst="rect">
          <a:avLst/>
        </a:prstGeom>
        <a:solidFill>
          <a:schemeClr val="accent3">
            <a:hueOff val="2180403"/>
            <a:satOff val="30966"/>
            <a:lumOff val="-223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1043" tIns="55880" rIns="55880" bIns="55880" numCol="1" spcCol="1270" anchor="ctr" anchorCtr="0">
          <a:noAutofit/>
        </a:bodyPr>
        <a:lstStyle/>
        <a:p>
          <a:pPr marL="0" lvl="0" indent="0" algn="l" defTabSz="977900" rtl="0">
            <a:lnSpc>
              <a:spcPct val="90000"/>
            </a:lnSpc>
            <a:spcBef>
              <a:spcPct val="0"/>
            </a:spcBef>
            <a:spcAft>
              <a:spcPct val="35000"/>
            </a:spcAft>
            <a:buNone/>
          </a:pPr>
          <a:r>
            <a:rPr lang="en-US" altLang="zh-CN" sz="2200" kern="1200" dirty="0">
              <a:latin typeface="微软雅黑" panose="020B0503020204020204" pitchFamily="34" charset="-122"/>
              <a:ea typeface="微软雅黑" panose="020B0503020204020204" pitchFamily="34" charset="-122"/>
            </a:rPr>
            <a:t>Video</a:t>
          </a:r>
          <a:r>
            <a:rPr lang="zh-CN" altLang="en-US" sz="2200" kern="1200" dirty="0">
              <a:latin typeface="微软雅黑" panose="020B0503020204020204" pitchFamily="34" charset="-122"/>
              <a:ea typeface="微软雅黑" panose="020B0503020204020204" pitchFamily="34" charset="-122"/>
            </a:rPr>
            <a:t>元素的属性包括</a:t>
          </a:r>
          <a:r>
            <a:rPr lang="zh-CN" sz="2200" kern="1200" dirty="0">
              <a:latin typeface="微软雅黑" panose="020B0503020204020204" pitchFamily="34" charset="-122"/>
              <a:ea typeface="微软雅黑" panose="020B0503020204020204" pitchFamily="34" charset="-122"/>
            </a:rPr>
            <a:t>：</a:t>
          </a:r>
          <a:r>
            <a:rPr lang="en-US" altLang="zh-CN" sz="2000" b="1" kern="1200" dirty="0" err="1">
              <a:solidFill>
                <a:srgbClr val="FFC000"/>
              </a:solidFill>
              <a:latin typeface="微软雅黑" panose="020B0503020204020204" pitchFamily="34" charset="-122"/>
              <a:ea typeface="微软雅黑" panose="020B0503020204020204" pitchFamily="34" charset="-122"/>
            </a:rPr>
            <a:t>src</a:t>
          </a:r>
          <a:r>
            <a:rPr lang="zh-CN" sz="2000" b="1" kern="1200" dirty="0">
              <a:solidFill>
                <a:srgbClr val="FFC000"/>
              </a:solidFill>
              <a:latin typeface="微软雅黑" panose="020B0503020204020204" pitchFamily="34" charset="-122"/>
              <a:ea typeface="微软雅黑" panose="020B0503020204020204" pitchFamily="34" charset="-122"/>
            </a:rPr>
            <a:t>、</a:t>
          </a:r>
          <a:r>
            <a:rPr lang="en-US" altLang="zh-CN" sz="2000" b="1" kern="1200" dirty="0">
              <a:solidFill>
                <a:srgbClr val="FFC000"/>
              </a:solidFill>
              <a:latin typeface="微软雅黑" panose="020B0503020204020204" pitchFamily="34" charset="-122"/>
              <a:ea typeface="微软雅黑" panose="020B0503020204020204" pitchFamily="34" charset="-122"/>
            </a:rPr>
            <a:t>poster</a:t>
          </a:r>
          <a:r>
            <a:rPr lang="zh-CN" sz="2000" b="1" kern="1200" dirty="0">
              <a:solidFill>
                <a:srgbClr val="FFC000"/>
              </a:solidFill>
              <a:latin typeface="微软雅黑" panose="020B0503020204020204" pitchFamily="34" charset="-122"/>
              <a:ea typeface="微软雅黑" panose="020B0503020204020204" pitchFamily="34" charset="-122"/>
            </a:rPr>
            <a:t>、</a:t>
          </a:r>
          <a:r>
            <a:rPr lang="en-US" altLang="zh-CN" sz="2000" b="1" kern="1200" dirty="0">
              <a:solidFill>
                <a:srgbClr val="FFC000"/>
              </a:solidFill>
              <a:latin typeface="微软雅黑" panose="020B0503020204020204" pitchFamily="34" charset="-122"/>
              <a:ea typeface="微软雅黑" panose="020B0503020204020204" pitchFamily="34" charset="-122"/>
            </a:rPr>
            <a:t>width</a:t>
          </a:r>
          <a:r>
            <a:rPr lang="zh-CN" sz="2000" b="1" kern="1200" dirty="0">
              <a:solidFill>
                <a:srgbClr val="FFC000"/>
              </a:solidFill>
              <a:latin typeface="微软雅黑" panose="020B0503020204020204" pitchFamily="34" charset="-122"/>
              <a:ea typeface="微软雅黑" panose="020B0503020204020204" pitchFamily="34" charset="-122"/>
            </a:rPr>
            <a:t>、</a:t>
          </a:r>
          <a:r>
            <a:rPr lang="en-US" altLang="zh-CN" sz="2000" b="1" kern="1200" dirty="0">
              <a:solidFill>
                <a:srgbClr val="FFC000"/>
              </a:solidFill>
              <a:latin typeface="微软雅黑" panose="020B0503020204020204" pitchFamily="34" charset="-122"/>
              <a:ea typeface="微软雅黑" panose="020B0503020204020204" pitchFamily="34" charset="-122"/>
            </a:rPr>
            <a:t>height</a:t>
          </a:r>
          <a:r>
            <a:rPr lang="zh-CN" altLang="en-US" sz="2000" b="1" kern="1200" dirty="0">
              <a:solidFill>
                <a:srgbClr val="FFC000"/>
              </a:solidFill>
              <a:latin typeface="微软雅黑" panose="020B0503020204020204" pitchFamily="34" charset="-122"/>
              <a:ea typeface="微软雅黑" panose="020B0503020204020204" pitchFamily="34" charset="-122"/>
            </a:rPr>
            <a:t>）</a:t>
          </a:r>
          <a:endParaRPr lang="en-US" altLang="zh-CN" sz="2000" b="1" kern="1200" dirty="0">
            <a:solidFill>
              <a:srgbClr val="FFC000"/>
            </a:solidFill>
            <a:latin typeface="微软雅黑" panose="020B0503020204020204" pitchFamily="34" charset="-122"/>
            <a:ea typeface="微软雅黑" panose="020B0503020204020204" pitchFamily="34" charset="-122"/>
          </a:endParaRPr>
        </a:p>
        <a:p>
          <a:pPr marL="0" lvl="0" indent="0" algn="l" defTabSz="977900" rtl="0">
            <a:lnSpc>
              <a:spcPct val="90000"/>
            </a:lnSpc>
            <a:spcBef>
              <a:spcPct val="0"/>
            </a:spcBef>
            <a:spcAft>
              <a:spcPct val="35000"/>
            </a:spcAft>
            <a:buNone/>
          </a:pPr>
          <a:r>
            <a:rPr lang="en-US" altLang="zh-CN" sz="2000" b="1" kern="1200" dirty="0">
              <a:solidFill>
                <a:srgbClr val="FFC000"/>
              </a:solidFill>
              <a:latin typeface="微软雅黑" panose="020B0503020204020204" pitchFamily="34" charset="-122"/>
              <a:ea typeface="微软雅黑" panose="020B0503020204020204" pitchFamily="34" charset="-122"/>
            </a:rPr>
            <a:t>Controls</a:t>
          </a:r>
          <a:r>
            <a:rPr lang="zh-CN" altLang="en-US" sz="2000" b="1" kern="1200" dirty="0">
              <a:solidFill>
                <a:srgbClr val="FFC000"/>
              </a:solidFill>
              <a:latin typeface="微软雅黑" panose="020B0503020204020204" pitchFamily="34" charset="-122"/>
              <a:ea typeface="微软雅黑" panose="020B0503020204020204" pitchFamily="34" charset="-122"/>
            </a:rPr>
            <a:t>、</a:t>
          </a:r>
          <a:r>
            <a:rPr lang="en-US" altLang="zh-CN" sz="2000" b="1" kern="1200" dirty="0">
              <a:solidFill>
                <a:srgbClr val="FFC000"/>
              </a:solidFill>
              <a:latin typeface="微软雅黑" panose="020B0503020204020204" pitchFamily="34" charset="-122"/>
              <a:ea typeface="微软雅黑" panose="020B0503020204020204" pitchFamily="34" charset="-122"/>
            </a:rPr>
            <a:t>loop</a:t>
          </a:r>
          <a:r>
            <a:rPr lang="zh-CN" altLang="en-US" sz="2000" b="1" kern="1200" dirty="0">
              <a:solidFill>
                <a:srgbClr val="FFC000"/>
              </a:solidFill>
              <a:latin typeface="微软雅黑" panose="020B0503020204020204" pitchFamily="34" charset="-122"/>
              <a:ea typeface="微软雅黑" panose="020B0503020204020204" pitchFamily="34" charset="-122"/>
            </a:rPr>
            <a:t>、</a:t>
          </a:r>
          <a:r>
            <a:rPr lang="en-US" altLang="zh-CN" sz="2000" b="1" kern="1200" dirty="0">
              <a:solidFill>
                <a:srgbClr val="FFC000"/>
              </a:solidFill>
              <a:latin typeface="微软雅黑" panose="020B0503020204020204" pitchFamily="34" charset="-122"/>
              <a:ea typeface="微软雅黑" panose="020B0503020204020204" pitchFamily="34" charset="-122"/>
            </a:rPr>
            <a:t>preload</a:t>
          </a:r>
          <a:endParaRPr lang="zh-CN" sz="2000" b="1" kern="1200" dirty="0">
            <a:solidFill>
              <a:srgbClr val="FFC000"/>
            </a:solidFill>
            <a:latin typeface="微软雅黑" panose="020B0503020204020204" pitchFamily="34" charset="-122"/>
            <a:ea typeface="微软雅黑" panose="020B0503020204020204" pitchFamily="34" charset="-122"/>
          </a:endParaRPr>
        </a:p>
      </dsp:txBody>
      <dsp:txXfrm>
        <a:off x="934868" y="2636962"/>
        <a:ext cx="7729628" cy="1649046"/>
      </dsp:txXfrm>
    </dsp:sp>
    <dsp:sp modelId="{2C185FB8-B988-42E0-9BCC-BC98F8CFAA6B}">
      <dsp:nvSpPr>
        <dsp:cNvPr id="0" name=""/>
        <dsp:cNvSpPr/>
      </dsp:nvSpPr>
      <dsp:spPr>
        <a:xfrm>
          <a:off x="26078" y="2648628"/>
          <a:ext cx="1765422" cy="1765422"/>
        </a:xfrm>
        <a:prstGeom prst="ellipse">
          <a:avLst/>
        </a:prstGeom>
        <a:blipFill rotWithShape="0">
          <a:blip xmlns:r="http://schemas.openxmlformats.org/officeDocument/2006/relationships" r:embed="rId2"/>
          <a:stretch>
            <a:fillRect/>
          </a:stretch>
        </a:blipFill>
        <a:ln w="25400" cap="flat" cmpd="sng" algn="ctr">
          <a:solidFill>
            <a:schemeClr val="accent3">
              <a:hueOff val="2180403"/>
              <a:satOff val="30966"/>
              <a:lumOff val="-2235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1F602-3D45-49CE-93AA-345FCCB67D29}">
      <dsp:nvSpPr>
        <dsp:cNvPr id="0" name=""/>
        <dsp:cNvSpPr/>
      </dsp:nvSpPr>
      <dsp:spPr>
        <a:xfrm>
          <a:off x="-5546696" y="-855729"/>
          <a:ext cx="6655236" cy="6655236"/>
        </a:xfrm>
        <a:prstGeom prst="blockArc">
          <a:avLst>
            <a:gd name="adj1" fmla="val 18900000"/>
            <a:gd name="adj2" fmla="val 2700000"/>
            <a:gd name="adj3" fmla="val 325"/>
          </a:avLst>
        </a:prstGeom>
        <a:noFill/>
        <a:ln w="25400" cap="flat" cmpd="sng" algn="ctr">
          <a:solidFill>
            <a:srgbClr val="8064A2">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9A260A9C-8CD5-406B-8FD9-787B084B7D6A}">
      <dsp:nvSpPr>
        <dsp:cNvPr id="0" name=""/>
        <dsp:cNvSpPr/>
      </dsp:nvSpPr>
      <dsp:spPr>
        <a:xfrm>
          <a:off x="2526639" y="641109"/>
          <a:ext cx="5408343" cy="1758544"/>
        </a:xfrm>
        <a:prstGeom prst="rect">
          <a:avLst/>
        </a:prstGeom>
        <a:blipFill rotWithShape="0">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1043" tIns="30480" rIns="30480" bIns="30480" numCol="1" spcCol="1270" anchor="ctr" anchorCtr="0">
          <a:noAutofit/>
        </a:bodyPr>
        <a:lstStyle/>
        <a:p>
          <a:pPr marL="0" lvl="0" indent="0" algn="l" defTabSz="533400" rtl="0">
            <a:lnSpc>
              <a:spcPct val="90000"/>
            </a:lnSpc>
            <a:spcBef>
              <a:spcPct val="0"/>
            </a:spcBef>
            <a:spcAft>
              <a:spcPct val="35000"/>
            </a:spcAft>
            <a:buNone/>
          </a:pPr>
          <a:endParaRPr lang="zh-CN" altLang="en-US" sz="1200" b="1"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2526639" y="641109"/>
        <a:ext cx="5408343" cy="1758544"/>
      </dsp:txXfrm>
    </dsp:sp>
    <dsp:sp modelId="{7F754C78-DB05-4364-ABFD-346FB69A2762}">
      <dsp:nvSpPr>
        <dsp:cNvPr id="0" name=""/>
        <dsp:cNvSpPr/>
      </dsp:nvSpPr>
      <dsp:spPr>
        <a:xfrm>
          <a:off x="26078" y="529725"/>
          <a:ext cx="1765422" cy="1765422"/>
        </a:xfrm>
        <a:prstGeom prst="ellipse">
          <a:avLst/>
        </a:prstGeom>
        <a:blipFill rotWithShape="0">
          <a:blip xmlns:r="http://schemas.openxmlformats.org/officeDocument/2006/relationships" r:embed="rId2"/>
          <a:stretch>
            <a:fillRect/>
          </a:stretch>
        </a:blipFill>
        <a:ln w="25400" cap="flat" cmpd="sng" algn="ctr">
          <a:solidFill>
            <a:srgbClr val="9BBB59">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ABFE76AB-6EB3-4529-9E21-64C85FFB4997}">
      <dsp:nvSpPr>
        <dsp:cNvPr id="0" name=""/>
        <dsp:cNvSpPr/>
      </dsp:nvSpPr>
      <dsp:spPr>
        <a:xfrm>
          <a:off x="934868" y="2630607"/>
          <a:ext cx="7729628" cy="1649046"/>
        </a:xfrm>
        <a:prstGeom prst="rect">
          <a:avLst/>
        </a:prstGeo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1043" tIns="50800" rIns="50800" bIns="50800" numCol="1" spcCol="1270" anchor="ctr" anchorCtr="0">
          <a:noAutofit/>
        </a:bodyPr>
        <a:lstStyle/>
        <a:p>
          <a:pPr marL="0" lvl="0" indent="0" algn="l" defTabSz="889000" rtl="0">
            <a:lnSpc>
              <a:spcPct val="90000"/>
            </a:lnSpc>
            <a:spcBef>
              <a:spcPct val="0"/>
            </a:spcBef>
            <a:spcAft>
              <a:spcPct val="35000"/>
            </a:spcAft>
            <a:buNone/>
          </a:pPr>
          <a:endParaRPr lang="zh-CN" altLang="en-US" sz="2000" b="1" kern="1200" dirty="0">
            <a:solidFill>
              <a:srgbClr val="FFC000"/>
            </a:solidFill>
            <a:latin typeface="微软雅黑" panose="020B0503020204020204" pitchFamily="34" charset="-122"/>
            <a:ea typeface="微软雅黑" panose="020B0503020204020204" pitchFamily="34" charset="-122"/>
            <a:cs typeface="+mn-cs"/>
          </a:endParaRPr>
        </a:p>
      </dsp:txBody>
      <dsp:txXfrm>
        <a:off x="934868" y="2630607"/>
        <a:ext cx="7729628" cy="1649046"/>
      </dsp:txXfrm>
    </dsp:sp>
    <dsp:sp modelId="{2C185FB8-B988-42E0-9BCC-BC98F8CFAA6B}">
      <dsp:nvSpPr>
        <dsp:cNvPr id="0" name=""/>
        <dsp:cNvSpPr/>
      </dsp:nvSpPr>
      <dsp:spPr>
        <a:xfrm>
          <a:off x="26078" y="2648628"/>
          <a:ext cx="1765422" cy="1765422"/>
        </a:xfrm>
        <a:prstGeom prst="ellipse">
          <a:avLst/>
        </a:prstGeom>
        <a:blipFill rotWithShape="0">
          <a:blip xmlns:r="http://schemas.openxmlformats.org/officeDocument/2006/relationships" r:embed="rId3"/>
          <a:stretch>
            <a:fillRect/>
          </a:stretch>
        </a:blipFill>
        <a:ln w="25400" cap="flat" cmpd="sng" algn="ctr">
          <a:solidFill>
            <a:srgbClr val="9BBB59">
              <a:hueOff val="11250264"/>
              <a:satOff val="-16880"/>
              <a:lumOff val="-2745"/>
              <a:alphaOff val="0"/>
            </a:srgb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1F602-3D45-49CE-93AA-345FCCB67D29}">
      <dsp:nvSpPr>
        <dsp:cNvPr id="0" name=""/>
        <dsp:cNvSpPr/>
      </dsp:nvSpPr>
      <dsp:spPr>
        <a:xfrm>
          <a:off x="-5588841" y="-855729"/>
          <a:ext cx="6655236" cy="6655236"/>
        </a:xfrm>
        <a:prstGeom prst="blockArc">
          <a:avLst>
            <a:gd name="adj1" fmla="val 18900000"/>
            <a:gd name="adj2" fmla="val 2700000"/>
            <a:gd name="adj3" fmla="val 325"/>
          </a:avLst>
        </a:prstGeom>
        <a:noFill/>
        <a:ln w="25400" cap="flat" cmpd="sng" algn="ctr">
          <a:solidFill>
            <a:srgbClr val="8064A2">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9A260A9C-8CD5-406B-8FD9-787B084B7D6A}">
      <dsp:nvSpPr>
        <dsp:cNvPr id="0" name=""/>
        <dsp:cNvSpPr/>
      </dsp:nvSpPr>
      <dsp:spPr>
        <a:xfrm>
          <a:off x="1635761" y="488702"/>
          <a:ext cx="5181495" cy="935342"/>
        </a:xfrm>
        <a:prstGeom prst="rect">
          <a:avLst/>
        </a:prstGeom>
        <a:blipFill rotWithShape="0">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4825" tIns="30480" rIns="30480" bIns="30480" numCol="1" spcCol="1270" anchor="ctr" anchorCtr="0">
          <a:noAutofit/>
        </a:bodyPr>
        <a:lstStyle/>
        <a:p>
          <a:pPr marL="0" lvl="0" indent="0" algn="l" defTabSz="533400" rtl="0">
            <a:lnSpc>
              <a:spcPct val="90000"/>
            </a:lnSpc>
            <a:spcBef>
              <a:spcPct val="0"/>
            </a:spcBef>
            <a:spcAft>
              <a:spcPct val="35000"/>
            </a:spcAft>
            <a:buNone/>
          </a:pPr>
          <a:endParaRPr lang="zh-CN" altLang="en-US" sz="1200" b="1"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1635761" y="488702"/>
        <a:ext cx="5181495" cy="935342"/>
      </dsp:txXfrm>
    </dsp:sp>
    <dsp:sp modelId="{7F754C78-DB05-4364-ABFD-346FB69A2762}">
      <dsp:nvSpPr>
        <dsp:cNvPr id="0" name=""/>
        <dsp:cNvSpPr/>
      </dsp:nvSpPr>
      <dsp:spPr>
        <a:xfrm>
          <a:off x="68224" y="370783"/>
          <a:ext cx="1235944" cy="1235944"/>
        </a:xfrm>
        <a:prstGeom prst="ellipse">
          <a:avLst/>
        </a:prstGeom>
        <a:blipFill rotWithShape="0">
          <a:blip xmlns:r="http://schemas.openxmlformats.org/officeDocument/2006/relationships" r:embed="rId2"/>
          <a:stretch>
            <a:fillRect/>
          </a:stretch>
        </a:blipFill>
        <a:ln w="25400" cap="flat" cmpd="sng" algn="ctr">
          <a:solidFill>
            <a:srgbClr val="9BBB59">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4B63F566-CA89-457E-A4F6-1E01CF9660B3}">
      <dsp:nvSpPr>
        <dsp:cNvPr id="0" name=""/>
        <dsp:cNvSpPr/>
      </dsp:nvSpPr>
      <dsp:spPr>
        <a:xfrm>
          <a:off x="1045608" y="1977510"/>
          <a:ext cx="7550664" cy="988755"/>
        </a:xfrm>
        <a:prstGeom prst="rect">
          <a:avLst/>
        </a:prstGeo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4825" tIns="50800" rIns="50800" bIns="50800" numCol="1" spcCol="1270" anchor="ctr" anchorCtr="0">
          <a:noAutofit/>
        </a:bodyPr>
        <a:lstStyle/>
        <a:p>
          <a:pPr marL="0" lvl="0" indent="0" algn="l" defTabSz="889000" rtl="0">
            <a:lnSpc>
              <a:spcPct val="90000"/>
            </a:lnSpc>
            <a:spcBef>
              <a:spcPct val="0"/>
            </a:spcBef>
            <a:spcAft>
              <a:spcPct val="35000"/>
            </a:spcAft>
            <a:buNone/>
          </a:pPr>
          <a:endParaRPr lang="zh-CN" altLang="en-US" sz="2000" b="1" kern="1200" dirty="0">
            <a:solidFill>
              <a:srgbClr val="FFC000"/>
            </a:solidFill>
            <a:latin typeface="微软雅黑" panose="020B0503020204020204" pitchFamily="34" charset="-122"/>
            <a:ea typeface="微软雅黑" panose="020B0503020204020204" pitchFamily="34" charset="-122"/>
            <a:cs typeface="+mn-cs"/>
          </a:endParaRPr>
        </a:p>
      </dsp:txBody>
      <dsp:txXfrm>
        <a:off x="1045608" y="1977510"/>
        <a:ext cx="7550664" cy="988755"/>
      </dsp:txXfrm>
    </dsp:sp>
    <dsp:sp modelId="{450D3CA0-8F6B-42ED-91A0-B7B8036519C1}">
      <dsp:nvSpPr>
        <dsp:cNvPr id="0" name=""/>
        <dsp:cNvSpPr/>
      </dsp:nvSpPr>
      <dsp:spPr>
        <a:xfrm>
          <a:off x="427636" y="1853916"/>
          <a:ext cx="1235944" cy="1235944"/>
        </a:xfrm>
        <a:prstGeom prst="ellipse">
          <a:avLst/>
        </a:prstGeom>
        <a:blipFill rotWithShape="0">
          <a:blip xmlns:r="http://schemas.openxmlformats.org/officeDocument/2006/relationships" r:embed="rId3"/>
          <a:stretch>
            <a:fillRect/>
          </a:stretch>
        </a:blipFill>
        <a:ln w="25400" cap="flat" cmpd="sng" algn="ctr">
          <a:solidFill>
            <a:schemeClr val="accent3">
              <a:hueOff val="1090201"/>
              <a:satOff val="15483"/>
              <a:lumOff val="-11177"/>
              <a:alphaOff val="0"/>
            </a:schemeClr>
          </a:solidFill>
          <a:prstDash val="solid"/>
        </a:ln>
        <a:effectLst/>
      </dsp:spPr>
      <dsp:style>
        <a:lnRef idx="2">
          <a:scrgbClr r="0" g="0" b="0"/>
        </a:lnRef>
        <a:fillRef idx="1">
          <a:scrgbClr r="0" g="0" b="0"/>
        </a:fillRef>
        <a:effectRef idx="0">
          <a:scrgbClr r="0" g="0" b="0"/>
        </a:effectRef>
        <a:fontRef idx="minor"/>
      </dsp:style>
    </dsp:sp>
    <dsp:sp modelId="{AA737C9F-E550-4983-9AE2-400778221587}">
      <dsp:nvSpPr>
        <dsp:cNvPr id="0" name=""/>
        <dsp:cNvSpPr/>
      </dsp:nvSpPr>
      <dsp:spPr>
        <a:xfrm>
          <a:off x="686196" y="3460643"/>
          <a:ext cx="7910076" cy="988755"/>
        </a:xfrm>
        <a:prstGeom prst="rect">
          <a:avLst/>
        </a:prstGeo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4825" tIns="50800" rIns="50800" bIns="50800" numCol="1" spcCol="1270" anchor="ctr" anchorCtr="0">
          <a:noAutofit/>
        </a:bodyPr>
        <a:lstStyle/>
        <a:p>
          <a:pPr marL="0" lvl="0" indent="0" algn="l" defTabSz="889000" rtl="0">
            <a:lnSpc>
              <a:spcPct val="90000"/>
            </a:lnSpc>
            <a:spcBef>
              <a:spcPct val="0"/>
            </a:spcBef>
            <a:spcAft>
              <a:spcPct val="35000"/>
            </a:spcAft>
            <a:buNone/>
          </a:pPr>
          <a:endParaRPr lang="zh-CN" altLang="en-US" sz="2000" b="1" kern="1200" dirty="0">
            <a:solidFill>
              <a:srgbClr val="FFC000"/>
            </a:solidFill>
            <a:latin typeface="微软雅黑" panose="020B0503020204020204" pitchFamily="34" charset="-122"/>
            <a:ea typeface="微软雅黑" panose="020B0503020204020204" pitchFamily="34" charset="-122"/>
            <a:cs typeface="+mn-cs"/>
          </a:endParaRPr>
        </a:p>
      </dsp:txBody>
      <dsp:txXfrm>
        <a:off x="686196" y="3460643"/>
        <a:ext cx="7910076" cy="988755"/>
      </dsp:txXfrm>
    </dsp:sp>
    <dsp:sp modelId="{2C185FB8-B988-42E0-9BCC-BC98F8CFAA6B}">
      <dsp:nvSpPr>
        <dsp:cNvPr id="0" name=""/>
        <dsp:cNvSpPr/>
      </dsp:nvSpPr>
      <dsp:spPr>
        <a:xfrm>
          <a:off x="68224" y="3337049"/>
          <a:ext cx="1235944" cy="1235944"/>
        </a:xfrm>
        <a:prstGeom prst="ellipse">
          <a:avLst/>
        </a:prstGeom>
        <a:blipFill rotWithShape="0">
          <a:blip xmlns:r="http://schemas.openxmlformats.org/officeDocument/2006/relationships" r:embed="rId4"/>
          <a:stretch>
            <a:fillRect/>
          </a:stretch>
        </a:blipFill>
        <a:ln w="25400" cap="flat" cmpd="sng" algn="ctr">
          <a:solidFill>
            <a:srgbClr val="9BBB59">
              <a:hueOff val="11250264"/>
              <a:satOff val="-16880"/>
              <a:lumOff val="-2745"/>
              <a:alphaOff val="0"/>
            </a:srgb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1F602-3D45-49CE-93AA-345FCCB67D29}">
      <dsp:nvSpPr>
        <dsp:cNvPr id="0" name=""/>
        <dsp:cNvSpPr/>
      </dsp:nvSpPr>
      <dsp:spPr>
        <a:xfrm>
          <a:off x="-5588841" y="-855729"/>
          <a:ext cx="6655236" cy="6655236"/>
        </a:xfrm>
        <a:prstGeom prst="blockArc">
          <a:avLst>
            <a:gd name="adj1" fmla="val 18900000"/>
            <a:gd name="adj2" fmla="val 2700000"/>
            <a:gd name="adj3" fmla="val 325"/>
          </a:avLst>
        </a:pr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9F6967-F6B8-4854-934B-055F75775514}">
      <dsp:nvSpPr>
        <dsp:cNvPr id="0" name=""/>
        <dsp:cNvSpPr/>
      </dsp:nvSpPr>
      <dsp:spPr>
        <a:xfrm>
          <a:off x="686196" y="494377"/>
          <a:ext cx="7910076" cy="988755"/>
        </a:xfrm>
        <a:prstGeom prst="rect">
          <a:avLst/>
        </a:prstGeo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4825"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b="1" kern="1200" dirty="0">
              <a:solidFill>
                <a:schemeClr val="bg1"/>
              </a:solidFill>
              <a:latin typeface="微软雅黑" panose="020B0503020204020204" pitchFamily="34" charset="-122"/>
              <a:ea typeface="微软雅黑" panose="020B0503020204020204" pitchFamily="34" charset="-122"/>
              <a:cs typeface="+mn-cs"/>
            </a:rPr>
            <a:t>属性：</a:t>
          </a:r>
          <a:r>
            <a:rPr lang="en-US" altLang="zh-CN" sz="1800" b="1" kern="1200" dirty="0">
              <a:solidFill>
                <a:srgbClr val="FFC000"/>
              </a:solidFill>
              <a:latin typeface="微软雅黑" panose="020B0503020204020204" pitchFamily="34" charset="-122"/>
              <a:ea typeface="微软雅黑" panose="020B0503020204020204" pitchFamily="34" charset="-122"/>
              <a:cs typeface="+mn-cs"/>
            </a:rPr>
            <a:t>width</a:t>
          </a:r>
          <a:r>
            <a:rPr lang="zh-CN" altLang="en-US" sz="1800" b="1" kern="1200" dirty="0">
              <a:solidFill>
                <a:srgbClr val="FFC000"/>
              </a:solidFill>
              <a:latin typeface="微软雅黑" panose="020B0503020204020204" pitchFamily="34" charset="-122"/>
              <a:ea typeface="微软雅黑" panose="020B0503020204020204" pitchFamily="34" charset="-122"/>
              <a:cs typeface="+mn-cs"/>
            </a:rPr>
            <a:t>、</a:t>
          </a:r>
          <a:r>
            <a:rPr lang="en-US" altLang="zh-CN" sz="1800" b="1" kern="1200" dirty="0">
              <a:solidFill>
                <a:srgbClr val="FFC000"/>
              </a:solidFill>
              <a:latin typeface="微软雅黑" panose="020B0503020204020204" pitchFamily="34" charset="-122"/>
              <a:ea typeface="微软雅黑" panose="020B0503020204020204" pitchFamily="34" charset="-122"/>
              <a:cs typeface="+mn-cs"/>
            </a:rPr>
            <a:t>height</a:t>
          </a:r>
          <a:r>
            <a:rPr lang="zh-CN" altLang="en-US" sz="1800" b="1" kern="1200" dirty="0">
              <a:solidFill>
                <a:srgbClr val="FFC000"/>
              </a:solidFill>
              <a:latin typeface="微软雅黑" panose="020B0503020204020204" pitchFamily="34" charset="-122"/>
              <a:ea typeface="微软雅黑" panose="020B0503020204020204" pitchFamily="34" charset="-122"/>
              <a:cs typeface="+mn-cs"/>
            </a:rPr>
            <a:t>、</a:t>
          </a:r>
          <a:r>
            <a:rPr lang="en-US" altLang="zh-CN" sz="1800" b="1" kern="1200" dirty="0">
              <a:solidFill>
                <a:srgbClr val="FFC000"/>
              </a:solidFill>
              <a:latin typeface="微软雅黑" panose="020B0503020204020204" pitchFamily="34" charset="-122"/>
              <a:ea typeface="微软雅黑" panose="020B0503020204020204" pitchFamily="34" charset="-122"/>
              <a:cs typeface="+mn-cs"/>
            </a:rPr>
            <a:t>volume</a:t>
          </a:r>
          <a:r>
            <a:rPr lang="zh-CN" altLang="en-US" sz="1800" b="1" kern="1200" dirty="0">
              <a:solidFill>
                <a:srgbClr val="FFC000"/>
              </a:solidFill>
              <a:latin typeface="微软雅黑" panose="020B0503020204020204" pitchFamily="34" charset="-122"/>
              <a:ea typeface="微软雅黑" panose="020B0503020204020204" pitchFamily="34" charset="-122"/>
              <a:cs typeface="+mn-cs"/>
            </a:rPr>
            <a:t>、</a:t>
          </a:r>
          <a:r>
            <a:rPr lang="en-US" altLang="zh-CN" sz="1800" b="1" kern="1200" dirty="0">
              <a:solidFill>
                <a:srgbClr val="FFC000"/>
              </a:solidFill>
              <a:latin typeface="微软雅黑" panose="020B0503020204020204" pitchFamily="34" charset="-122"/>
              <a:ea typeface="微软雅黑" panose="020B0503020204020204" pitchFamily="34" charset="-122"/>
              <a:cs typeface="+mn-cs"/>
            </a:rPr>
            <a:t>muted</a:t>
          </a:r>
          <a:r>
            <a:rPr lang="zh-CN" altLang="en-US" sz="1800" b="1" kern="1200" dirty="0">
              <a:solidFill>
                <a:srgbClr val="FFC000"/>
              </a:solidFill>
              <a:latin typeface="微软雅黑" panose="020B0503020204020204" pitchFamily="34" charset="-122"/>
              <a:ea typeface="微软雅黑" panose="020B0503020204020204" pitchFamily="34" charset="-122"/>
              <a:cs typeface="+mn-cs"/>
            </a:rPr>
            <a:t> 、</a:t>
          </a:r>
          <a:r>
            <a:rPr lang="en-US" altLang="zh-CN" sz="1800" b="1" kern="1200" dirty="0">
              <a:solidFill>
                <a:srgbClr val="FFC000"/>
              </a:solidFill>
              <a:latin typeface="微软雅黑" panose="020B0503020204020204" pitchFamily="34" charset="-122"/>
              <a:ea typeface="微软雅黑" panose="020B0503020204020204" pitchFamily="34" charset="-122"/>
              <a:cs typeface="+mn-cs"/>
            </a:rPr>
            <a:t>paused</a:t>
          </a:r>
          <a:r>
            <a:rPr lang="zh-CN" altLang="en-US" sz="1800" b="1" kern="1200" dirty="0">
              <a:solidFill>
                <a:srgbClr val="FFC000"/>
              </a:solidFill>
              <a:latin typeface="微软雅黑" panose="020B0503020204020204" pitchFamily="34" charset="-122"/>
              <a:ea typeface="微软雅黑" panose="020B0503020204020204" pitchFamily="34" charset="-122"/>
              <a:cs typeface="+mn-cs"/>
            </a:rPr>
            <a:t> 、</a:t>
          </a:r>
          <a:r>
            <a:rPr lang="en-US" altLang="zh-CN" sz="1800" b="1" kern="1200" dirty="0">
              <a:solidFill>
                <a:srgbClr val="FFC000"/>
              </a:solidFill>
              <a:latin typeface="微软雅黑" panose="020B0503020204020204" pitchFamily="34" charset="-122"/>
              <a:ea typeface="微软雅黑" panose="020B0503020204020204" pitchFamily="34" charset="-122"/>
              <a:cs typeface="+mn-cs"/>
            </a:rPr>
            <a:t>ended</a:t>
          </a:r>
          <a:r>
            <a:rPr lang="zh-CN" altLang="en-US" sz="1800" b="1" kern="1200" dirty="0">
              <a:solidFill>
                <a:srgbClr val="FFC000"/>
              </a:solidFill>
              <a:latin typeface="微软雅黑" panose="020B0503020204020204" pitchFamily="34" charset="-122"/>
              <a:ea typeface="微软雅黑" panose="020B0503020204020204" pitchFamily="34" charset="-122"/>
              <a:cs typeface="+mn-cs"/>
            </a:rPr>
            <a:t> 、</a:t>
          </a:r>
          <a:r>
            <a:rPr lang="en-US" altLang="zh-CN" sz="1800" b="1" kern="1200" dirty="0">
              <a:solidFill>
                <a:srgbClr val="FFC000"/>
              </a:solidFill>
              <a:latin typeface="微软雅黑" panose="020B0503020204020204" pitchFamily="34" charset="-122"/>
              <a:ea typeface="微软雅黑" panose="020B0503020204020204" pitchFamily="34" charset="-122"/>
              <a:cs typeface="+mn-cs"/>
            </a:rPr>
            <a:t>error</a:t>
          </a:r>
          <a:r>
            <a:rPr lang="zh-CN" altLang="en-US" sz="1800" b="1" kern="1200" dirty="0">
              <a:solidFill>
                <a:srgbClr val="FFC000"/>
              </a:solidFill>
              <a:latin typeface="微软雅黑" panose="020B0503020204020204" pitchFamily="34" charset="-122"/>
              <a:ea typeface="微软雅黑" panose="020B0503020204020204" pitchFamily="34" charset="-122"/>
              <a:cs typeface="+mn-cs"/>
            </a:rPr>
            <a:t> 、</a:t>
          </a:r>
          <a:r>
            <a:rPr lang="en-US" altLang="zh-CN" sz="1800" b="1" kern="1200" dirty="0" err="1">
              <a:solidFill>
                <a:srgbClr val="FFC000"/>
              </a:solidFill>
              <a:latin typeface="微软雅黑" panose="020B0503020204020204" pitchFamily="34" charset="-122"/>
              <a:ea typeface="微软雅黑" panose="020B0503020204020204" pitchFamily="34" charset="-122"/>
              <a:cs typeface="+mn-cs"/>
            </a:rPr>
            <a:t>videoWidth</a:t>
          </a:r>
          <a:r>
            <a:rPr lang="zh-CN" altLang="en-US" sz="1800" b="1" kern="1200" dirty="0">
              <a:solidFill>
                <a:srgbClr val="FFC000"/>
              </a:solidFill>
              <a:latin typeface="微软雅黑" panose="020B0503020204020204" pitchFamily="34" charset="-122"/>
              <a:ea typeface="微软雅黑" panose="020B0503020204020204" pitchFamily="34" charset="-122"/>
              <a:cs typeface="+mn-cs"/>
            </a:rPr>
            <a:t>、 </a:t>
          </a:r>
          <a:r>
            <a:rPr lang="en-US" altLang="zh-CN" sz="1800" b="1" kern="1200" dirty="0" err="1">
              <a:solidFill>
                <a:srgbClr val="FFC000"/>
              </a:solidFill>
              <a:latin typeface="微软雅黑" panose="020B0503020204020204" pitchFamily="34" charset="-122"/>
              <a:ea typeface="微软雅黑" panose="020B0503020204020204" pitchFamily="34" charset="-122"/>
              <a:cs typeface="+mn-cs"/>
            </a:rPr>
            <a:t>videoHeight</a:t>
          </a:r>
          <a:r>
            <a:rPr lang="zh-CN" altLang="en-US" sz="1800" b="1" kern="1200" dirty="0">
              <a:solidFill>
                <a:srgbClr val="FFC000"/>
              </a:solidFill>
              <a:latin typeface="微软雅黑" panose="020B0503020204020204" pitchFamily="34" charset="-122"/>
              <a:ea typeface="微软雅黑" panose="020B0503020204020204" pitchFamily="34" charset="-122"/>
              <a:cs typeface="+mn-cs"/>
            </a:rPr>
            <a:t>、</a:t>
          </a:r>
          <a:r>
            <a:rPr lang="en-US" altLang="zh-CN" sz="1800" b="1" kern="1200" dirty="0" err="1">
              <a:solidFill>
                <a:srgbClr val="FFC000"/>
              </a:solidFill>
              <a:latin typeface="微软雅黑" panose="020B0503020204020204" pitchFamily="34" charset="-122"/>
              <a:ea typeface="微软雅黑" panose="020B0503020204020204" pitchFamily="34" charset="-122"/>
              <a:cs typeface="+mn-cs"/>
            </a:rPr>
            <a:t>currentTime</a:t>
          </a:r>
          <a:r>
            <a:rPr lang="zh-CN" altLang="en-US" sz="1800" b="1" kern="1200" dirty="0">
              <a:solidFill>
                <a:srgbClr val="FFC000"/>
              </a:solidFill>
              <a:latin typeface="微软雅黑" panose="020B0503020204020204" pitchFamily="34" charset="-122"/>
              <a:ea typeface="微软雅黑" panose="020B0503020204020204" pitchFamily="34" charset="-122"/>
              <a:cs typeface="+mn-cs"/>
            </a:rPr>
            <a:t> 、</a:t>
          </a:r>
          <a:r>
            <a:rPr lang="en-US" altLang="zh-CN" sz="1800" b="1" kern="1200" dirty="0">
              <a:solidFill>
                <a:srgbClr val="FFC000"/>
              </a:solidFill>
              <a:latin typeface="微软雅黑" panose="020B0503020204020204" pitchFamily="34" charset="-122"/>
              <a:ea typeface="微软雅黑" panose="020B0503020204020204" pitchFamily="34" charset="-122"/>
              <a:cs typeface="+mn-cs"/>
            </a:rPr>
            <a:t>duration</a:t>
          </a:r>
          <a:r>
            <a:rPr lang="zh-CN" altLang="en-US" sz="1800" b="1" kern="1200" dirty="0">
              <a:solidFill>
                <a:srgbClr val="FFC000"/>
              </a:solidFill>
              <a:latin typeface="微软雅黑" panose="020B0503020204020204" pitchFamily="34" charset="-122"/>
              <a:ea typeface="微软雅黑" panose="020B0503020204020204" pitchFamily="34" charset="-122"/>
              <a:cs typeface="+mn-cs"/>
            </a:rPr>
            <a:t>、</a:t>
          </a:r>
          <a:r>
            <a:rPr lang="en-US" altLang="zh-CN" sz="1800" b="1" kern="1200" dirty="0" err="1">
              <a:solidFill>
                <a:srgbClr val="FFC000"/>
              </a:solidFill>
              <a:latin typeface="微软雅黑" panose="020B0503020204020204" pitchFamily="34" charset="-122"/>
              <a:ea typeface="微软雅黑" panose="020B0503020204020204" pitchFamily="34" charset="-122"/>
              <a:cs typeface="+mn-cs"/>
            </a:rPr>
            <a:t>currentSrc</a:t>
          </a:r>
          <a:endParaRPr lang="zh-CN" altLang="en-US" sz="1800" b="1" kern="1200" dirty="0">
            <a:solidFill>
              <a:srgbClr val="FFC000"/>
            </a:solidFill>
            <a:latin typeface="微软雅黑" panose="020B0503020204020204" pitchFamily="34" charset="-122"/>
            <a:ea typeface="微软雅黑" panose="020B0503020204020204" pitchFamily="34" charset="-122"/>
            <a:cs typeface="+mn-cs"/>
          </a:endParaRPr>
        </a:p>
      </dsp:txBody>
      <dsp:txXfrm>
        <a:off x="686196" y="494377"/>
        <a:ext cx="7910076" cy="988755"/>
      </dsp:txXfrm>
    </dsp:sp>
    <dsp:sp modelId="{450D3CA0-8F6B-42ED-91A0-B7B8036519C1}">
      <dsp:nvSpPr>
        <dsp:cNvPr id="0" name=""/>
        <dsp:cNvSpPr/>
      </dsp:nvSpPr>
      <dsp:spPr>
        <a:xfrm>
          <a:off x="68224" y="370783"/>
          <a:ext cx="1235944" cy="1235944"/>
        </a:xfrm>
        <a:prstGeom prst="ellipse">
          <a:avLst/>
        </a:prstGeom>
        <a:blipFill rotWithShape="0">
          <a:blip xmlns:r="http://schemas.openxmlformats.org/officeDocument/2006/relationships" r:embed="rId1"/>
          <a:stretch>
            <a:fillRect/>
          </a:stretch>
        </a:blip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FE76AB-6EB3-4529-9E21-64C85FFB4997}">
      <dsp:nvSpPr>
        <dsp:cNvPr id="0" name=""/>
        <dsp:cNvSpPr/>
      </dsp:nvSpPr>
      <dsp:spPr>
        <a:xfrm>
          <a:off x="1103748" y="1841299"/>
          <a:ext cx="7550664" cy="1154470"/>
        </a:xfrm>
        <a:prstGeom prst="rect">
          <a:avLst/>
        </a:prstGeo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4825"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b="1" kern="1200" dirty="0">
              <a:solidFill>
                <a:schemeClr val="bg1"/>
              </a:solidFill>
              <a:latin typeface="微软雅黑" panose="020B0503020204020204" pitchFamily="34" charset="-122"/>
              <a:ea typeface="微软雅黑" panose="020B0503020204020204" pitchFamily="34" charset="-122"/>
              <a:cs typeface="+mn-cs"/>
            </a:rPr>
            <a:t>方法：</a:t>
          </a:r>
          <a:r>
            <a:rPr lang="en-US" altLang="zh-CN" sz="2000" b="1" kern="1200" dirty="0">
              <a:solidFill>
                <a:srgbClr val="FFC000"/>
              </a:solidFill>
              <a:latin typeface="微软雅黑" panose="020B0503020204020204" pitchFamily="34" charset="-122"/>
              <a:ea typeface="微软雅黑" panose="020B0503020204020204" pitchFamily="34" charset="-122"/>
              <a:cs typeface="+mn-cs"/>
            </a:rPr>
            <a:t>play()</a:t>
          </a:r>
          <a:r>
            <a:rPr lang="zh-CN" altLang="en-US" sz="2000" b="1" kern="1200" dirty="0">
              <a:solidFill>
                <a:srgbClr val="FFC000"/>
              </a:solidFill>
              <a:latin typeface="微软雅黑" panose="020B0503020204020204" pitchFamily="34" charset="-122"/>
              <a:ea typeface="微软雅黑" panose="020B0503020204020204" pitchFamily="34" charset="-122"/>
              <a:cs typeface="+mn-cs"/>
            </a:rPr>
            <a:t>、</a:t>
          </a:r>
          <a:r>
            <a:rPr lang="en-US" altLang="zh-CN" sz="2000" b="1" kern="1200" dirty="0">
              <a:solidFill>
                <a:srgbClr val="FFC000"/>
              </a:solidFill>
              <a:latin typeface="微软雅黑" panose="020B0503020204020204" pitchFamily="34" charset="-122"/>
              <a:ea typeface="微软雅黑" panose="020B0503020204020204" pitchFamily="34" charset="-122"/>
              <a:cs typeface="+mn-cs"/>
            </a:rPr>
            <a:t>pause()</a:t>
          </a:r>
          <a:r>
            <a:rPr lang="zh-CN" altLang="en-US" sz="2000" b="1" kern="1200" dirty="0">
              <a:solidFill>
                <a:srgbClr val="FFC000"/>
              </a:solidFill>
              <a:latin typeface="微软雅黑" panose="020B0503020204020204" pitchFamily="34" charset="-122"/>
              <a:ea typeface="微软雅黑" panose="020B0503020204020204" pitchFamily="34" charset="-122"/>
              <a:cs typeface="+mn-cs"/>
            </a:rPr>
            <a:t>、</a:t>
          </a:r>
          <a:r>
            <a:rPr lang="en-US" altLang="zh-CN" sz="2000" b="1" kern="1200" dirty="0">
              <a:solidFill>
                <a:srgbClr val="FFC000"/>
              </a:solidFill>
              <a:latin typeface="微软雅黑" panose="020B0503020204020204" pitchFamily="34" charset="-122"/>
              <a:ea typeface="微软雅黑" panose="020B0503020204020204" pitchFamily="34" charset="-122"/>
              <a:cs typeface="+mn-cs"/>
            </a:rPr>
            <a:t>load()</a:t>
          </a:r>
          <a:r>
            <a:rPr lang="zh-CN" altLang="en-US" sz="2000" b="1" kern="1200" dirty="0">
              <a:solidFill>
                <a:srgbClr val="FFC000"/>
              </a:solidFill>
              <a:latin typeface="微软雅黑" panose="020B0503020204020204" pitchFamily="34" charset="-122"/>
              <a:ea typeface="微软雅黑" panose="020B0503020204020204" pitchFamily="34" charset="-122"/>
              <a:cs typeface="+mn-cs"/>
            </a:rPr>
            <a:t>、</a:t>
          </a:r>
          <a:r>
            <a:rPr lang="en-US" altLang="zh-CN" sz="2000" b="1" kern="1200" dirty="0" err="1">
              <a:solidFill>
                <a:srgbClr val="FFC000"/>
              </a:solidFill>
              <a:latin typeface="微软雅黑" panose="020B0503020204020204" pitchFamily="34" charset="-122"/>
              <a:ea typeface="微软雅黑" panose="020B0503020204020204" pitchFamily="34" charset="-122"/>
              <a:cs typeface="+mn-cs"/>
            </a:rPr>
            <a:t>canPlayType</a:t>
          </a:r>
          <a:r>
            <a:rPr lang="en-US" altLang="zh-CN" sz="2000" b="1" kern="1200">
              <a:solidFill>
                <a:srgbClr val="FFC000"/>
              </a:solidFill>
              <a:latin typeface="微软雅黑" panose="020B0503020204020204" pitchFamily="34" charset="-122"/>
              <a:ea typeface="微软雅黑" panose="020B0503020204020204" pitchFamily="34" charset="-122"/>
              <a:cs typeface="+mn-cs"/>
            </a:rPr>
            <a:t>()</a:t>
          </a:r>
          <a:endParaRPr lang="zh-CN" altLang="en-US" sz="2000" b="1" kern="1200" dirty="0">
            <a:solidFill>
              <a:srgbClr val="FFC000"/>
            </a:solidFill>
            <a:latin typeface="微软雅黑" panose="020B0503020204020204" pitchFamily="34" charset="-122"/>
            <a:ea typeface="微软雅黑" panose="020B0503020204020204" pitchFamily="34" charset="-122"/>
            <a:cs typeface="+mn-cs"/>
          </a:endParaRPr>
        </a:p>
      </dsp:txBody>
      <dsp:txXfrm>
        <a:off x="1103748" y="1841299"/>
        <a:ext cx="7550664" cy="1154470"/>
      </dsp:txXfrm>
    </dsp:sp>
    <dsp:sp modelId="{2C185FB8-B988-42E0-9BCC-BC98F8CFAA6B}">
      <dsp:nvSpPr>
        <dsp:cNvPr id="0" name=""/>
        <dsp:cNvSpPr/>
      </dsp:nvSpPr>
      <dsp:spPr>
        <a:xfrm>
          <a:off x="427636" y="1853916"/>
          <a:ext cx="1235944" cy="1235944"/>
        </a:xfrm>
        <a:prstGeom prst="ellipse">
          <a:avLst/>
        </a:prstGeom>
        <a:blipFill rotWithShape="0">
          <a:blip xmlns:r="http://schemas.openxmlformats.org/officeDocument/2006/relationships" r:embed="rId2"/>
          <a:stretch>
            <a:fillRect/>
          </a:stretch>
        </a:blipFill>
        <a:ln w="25400" cap="flat" cmpd="sng" algn="ctr">
          <a:solidFill>
            <a:srgbClr val="9BBB59">
              <a:hueOff val="11250264"/>
              <a:satOff val="-16880"/>
              <a:lumOff val="-2745"/>
              <a:alphaOff val="0"/>
            </a:srgbClr>
          </a:solidFill>
          <a:prstDash val="solid"/>
        </a:ln>
        <a:effectLst/>
      </dsp:spPr>
      <dsp:style>
        <a:lnRef idx="2">
          <a:scrgbClr r="0" g="0" b="0"/>
        </a:lnRef>
        <a:fillRef idx="1">
          <a:scrgbClr r="0" g="0" b="0"/>
        </a:fillRef>
        <a:effectRef idx="0">
          <a:scrgbClr r="0" g="0" b="0"/>
        </a:effectRef>
        <a:fontRef idx="minor"/>
      </dsp:style>
    </dsp:sp>
    <dsp:sp modelId="{7DC82AC7-70F6-4E46-8A1A-E17060F91AAE}">
      <dsp:nvSpPr>
        <dsp:cNvPr id="0" name=""/>
        <dsp:cNvSpPr/>
      </dsp:nvSpPr>
      <dsp:spPr>
        <a:xfrm>
          <a:off x="686196" y="3460643"/>
          <a:ext cx="7910076" cy="988755"/>
        </a:xfrm>
        <a:prstGeom prst="rect">
          <a:avLst/>
        </a:prstGeo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4825" tIns="45720" rIns="45720" bIns="45720" numCol="1" spcCol="1270" anchor="ctr" anchorCtr="0">
          <a:noAutofit/>
        </a:bodyPr>
        <a:lstStyle/>
        <a:p>
          <a:pPr marL="0" lvl="0" indent="0" algn="l" defTabSz="800100" rtl="0">
            <a:lnSpc>
              <a:spcPct val="90000"/>
            </a:lnSpc>
            <a:spcBef>
              <a:spcPct val="0"/>
            </a:spcBef>
            <a:spcAft>
              <a:spcPct val="35000"/>
            </a:spcAft>
            <a:buNone/>
          </a:pPr>
          <a:r>
            <a:rPr lang="zh-CN" altLang="en-US" sz="1800" b="1" kern="1200" dirty="0">
              <a:solidFill>
                <a:schemeClr val="bg1"/>
              </a:solidFill>
              <a:latin typeface="微软雅黑" panose="020B0503020204020204" pitchFamily="34" charset="-122"/>
              <a:ea typeface="微软雅黑" panose="020B0503020204020204" pitchFamily="34" charset="-122"/>
              <a:cs typeface="+mn-cs"/>
            </a:rPr>
            <a:t>事件：</a:t>
          </a:r>
          <a:r>
            <a:rPr lang="en-US" altLang="zh-CN" sz="1800" b="1" kern="1200" dirty="0">
              <a:solidFill>
                <a:srgbClr val="FFC000"/>
              </a:solidFill>
              <a:latin typeface="微软雅黑" panose="020B0503020204020204" pitchFamily="34" charset="-122"/>
              <a:ea typeface="微软雅黑" panose="020B0503020204020204" pitchFamily="34" charset="-122"/>
              <a:cs typeface="+mn-cs"/>
            </a:rPr>
            <a:t>play</a:t>
          </a:r>
          <a:r>
            <a:rPr lang="zh-CN" altLang="en-US" sz="1800" b="1" kern="1200" dirty="0">
              <a:solidFill>
                <a:srgbClr val="FFC000"/>
              </a:solidFill>
              <a:latin typeface="微软雅黑" panose="020B0503020204020204" pitchFamily="34" charset="-122"/>
              <a:ea typeface="微软雅黑" panose="020B0503020204020204" pitchFamily="34" charset="-122"/>
              <a:cs typeface="+mn-cs"/>
            </a:rPr>
            <a:t>、</a:t>
          </a:r>
          <a:r>
            <a:rPr lang="en-US" altLang="zh-CN" sz="1800" b="1" kern="1200" dirty="0">
              <a:solidFill>
                <a:srgbClr val="FFC000"/>
              </a:solidFill>
              <a:latin typeface="微软雅黑" panose="020B0503020204020204" pitchFamily="34" charset="-122"/>
              <a:ea typeface="微软雅黑" panose="020B0503020204020204" pitchFamily="34" charset="-122"/>
              <a:cs typeface="+mn-cs"/>
            </a:rPr>
            <a:t>pause</a:t>
          </a:r>
          <a:r>
            <a:rPr lang="zh-CN" altLang="en-US" sz="1800" b="1" kern="1200" dirty="0">
              <a:solidFill>
                <a:srgbClr val="FFC000"/>
              </a:solidFill>
              <a:latin typeface="微软雅黑" panose="020B0503020204020204" pitchFamily="34" charset="-122"/>
              <a:ea typeface="微软雅黑" panose="020B0503020204020204" pitchFamily="34" charset="-122"/>
              <a:cs typeface="+mn-cs"/>
            </a:rPr>
            <a:t>、</a:t>
          </a:r>
          <a:r>
            <a:rPr lang="en-US" altLang="zh-CN" sz="1800" b="1" kern="1200" dirty="0">
              <a:solidFill>
                <a:srgbClr val="FFC000"/>
              </a:solidFill>
              <a:latin typeface="微软雅黑" panose="020B0503020204020204" pitchFamily="34" charset="-122"/>
              <a:ea typeface="微软雅黑" panose="020B0503020204020204" pitchFamily="34" charset="-122"/>
              <a:cs typeface="+mn-cs"/>
            </a:rPr>
            <a:t>progress</a:t>
          </a:r>
          <a:r>
            <a:rPr lang="zh-CN" altLang="en-US" sz="1800" b="1" kern="1200" dirty="0">
              <a:solidFill>
                <a:srgbClr val="FFC000"/>
              </a:solidFill>
              <a:latin typeface="微软雅黑" panose="020B0503020204020204" pitchFamily="34" charset="-122"/>
              <a:ea typeface="微软雅黑" panose="020B0503020204020204" pitchFamily="34" charset="-122"/>
              <a:cs typeface="+mn-cs"/>
            </a:rPr>
            <a:t>、</a:t>
          </a:r>
          <a:r>
            <a:rPr lang="en-US" altLang="zh-CN" sz="1800" b="1" kern="1200" dirty="0">
              <a:solidFill>
                <a:srgbClr val="FFC000"/>
              </a:solidFill>
              <a:latin typeface="微软雅黑" panose="020B0503020204020204" pitchFamily="34" charset="-122"/>
              <a:ea typeface="微软雅黑" panose="020B0503020204020204" pitchFamily="34" charset="-122"/>
              <a:cs typeface="+mn-cs"/>
            </a:rPr>
            <a:t>error</a:t>
          </a:r>
          <a:r>
            <a:rPr lang="zh-CN" altLang="en-US" sz="1800" b="1" kern="1200" dirty="0">
              <a:solidFill>
                <a:srgbClr val="FFC000"/>
              </a:solidFill>
              <a:latin typeface="微软雅黑" panose="020B0503020204020204" pitchFamily="34" charset="-122"/>
              <a:ea typeface="微软雅黑" panose="020B0503020204020204" pitchFamily="34" charset="-122"/>
              <a:cs typeface="+mn-cs"/>
            </a:rPr>
            <a:t>、</a:t>
          </a:r>
          <a:r>
            <a:rPr lang="en-US" altLang="zh-CN" sz="1800" b="1" kern="1200" dirty="0">
              <a:solidFill>
                <a:srgbClr val="FFC000"/>
              </a:solidFill>
              <a:latin typeface="微软雅黑" panose="020B0503020204020204" pitchFamily="34" charset="-122"/>
              <a:ea typeface="微软雅黑" panose="020B0503020204020204" pitchFamily="34" charset="-122"/>
              <a:cs typeface="+mn-cs"/>
            </a:rPr>
            <a:t>ended</a:t>
          </a:r>
          <a:r>
            <a:rPr lang="zh-CN" altLang="en-US" sz="1800" b="1" kern="1200" dirty="0">
              <a:solidFill>
                <a:srgbClr val="FFC000"/>
              </a:solidFill>
              <a:latin typeface="微软雅黑" panose="020B0503020204020204" pitchFamily="34" charset="-122"/>
              <a:ea typeface="微软雅黑" panose="020B0503020204020204" pitchFamily="34" charset="-122"/>
              <a:cs typeface="+mn-cs"/>
            </a:rPr>
            <a:t>、</a:t>
          </a:r>
          <a:r>
            <a:rPr lang="en-US" altLang="zh-CN" sz="1800" b="1" kern="1200" dirty="0">
              <a:solidFill>
                <a:srgbClr val="FFC000"/>
              </a:solidFill>
              <a:latin typeface="微软雅黑" panose="020B0503020204020204" pitchFamily="34" charset="-122"/>
              <a:ea typeface="微软雅黑" panose="020B0503020204020204" pitchFamily="34" charset="-122"/>
              <a:cs typeface="+mn-cs"/>
            </a:rPr>
            <a:t>abort</a:t>
          </a:r>
          <a:r>
            <a:rPr lang="zh-CN" altLang="en-US" sz="1800" b="1" kern="1200" dirty="0">
              <a:solidFill>
                <a:srgbClr val="FFC000"/>
              </a:solidFill>
              <a:latin typeface="微软雅黑" panose="020B0503020204020204" pitchFamily="34" charset="-122"/>
              <a:ea typeface="微软雅黑" panose="020B0503020204020204" pitchFamily="34" charset="-122"/>
              <a:cs typeface="+mn-cs"/>
            </a:rPr>
            <a:t>、</a:t>
          </a:r>
          <a:r>
            <a:rPr lang="en-US" altLang="zh-CN" sz="1800" b="1" kern="1200" dirty="0">
              <a:solidFill>
                <a:srgbClr val="FFC000"/>
              </a:solidFill>
              <a:latin typeface="微软雅黑" panose="020B0503020204020204" pitchFamily="34" charset="-122"/>
              <a:ea typeface="微软雅黑" panose="020B0503020204020204" pitchFamily="34" charset="-122"/>
              <a:cs typeface="+mn-cs"/>
            </a:rPr>
            <a:t>empty</a:t>
          </a:r>
          <a:r>
            <a:rPr lang="zh-CN" altLang="en-US" sz="1800" b="1" kern="1200" dirty="0">
              <a:solidFill>
                <a:srgbClr val="FFC000"/>
              </a:solidFill>
              <a:latin typeface="微软雅黑" panose="020B0503020204020204" pitchFamily="34" charset="-122"/>
              <a:ea typeface="微软雅黑" panose="020B0503020204020204" pitchFamily="34" charset="-122"/>
              <a:cs typeface="+mn-cs"/>
            </a:rPr>
            <a:t>、</a:t>
          </a:r>
          <a:r>
            <a:rPr lang="en-US" altLang="zh-CN" sz="1800" b="1" kern="1200" dirty="0">
              <a:solidFill>
                <a:srgbClr val="FFC000"/>
              </a:solidFill>
              <a:latin typeface="微软雅黑" panose="020B0503020204020204" pitchFamily="34" charset="-122"/>
              <a:ea typeface="微软雅黑" panose="020B0503020204020204" pitchFamily="34" charset="-122"/>
              <a:cs typeface="+mn-cs"/>
            </a:rPr>
            <a:t>emptied</a:t>
          </a:r>
          <a:r>
            <a:rPr lang="zh-CN" altLang="en-US" sz="1800" b="1" kern="1200" dirty="0">
              <a:solidFill>
                <a:srgbClr val="FFC000"/>
              </a:solidFill>
              <a:latin typeface="微软雅黑" panose="020B0503020204020204" pitchFamily="34" charset="-122"/>
              <a:ea typeface="微软雅黑" panose="020B0503020204020204" pitchFamily="34" charset="-122"/>
              <a:cs typeface="+mn-cs"/>
            </a:rPr>
            <a:t>、</a:t>
          </a:r>
          <a:r>
            <a:rPr lang="en-US" altLang="zh-CN" sz="1800" b="1" kern="1200" dirty="0">
              <a:solidFill>
                <a:srgbClr val="FFC000"/>
              </a:solidFill>
              <a:latin typeface="微软雅黑" panose="020B0503020204020204" pitchFamily="34" charset="-122"/>
              <a:ea typeface="微软雅黑" panose="020B0503020204020204" pitchFamily="34" charset="-122"/>
              <a:cs typeface="+mn-cs"/>
            </a:rPr>
            <a:t>waiting</a:t>
          </a:r>
          <a:r>
            <a:rPr lang="zh-CN" altLang="en-US" sz="1800" b="1" kern="1200" dirty="0">
              <a:solidFill>
                <a:srgbClr val="FFC000"/>
              </a:solidFill>
              <a:latin typeface="微软雅黑" panose="020B0503020204020204" pitchFamily="34" charset="-122"/>
              <a:ea typeface="微软雅黑" panose="020B0503020204020204" pitchFamily="34" charset="-122"/>
              <a:cs typeface="+mn-cs"/>
            </a:rPr>
            <a:t>、</a:t>
          </a:r>
          <a:r>
            <a:rPr lang="en-US" altLang="zh-CN" sz="1800" b="1" kern="1200" dirty="0" err="1">
              <a:solidFill>
                <a:srgbClr val="FFC000"/>
              </a:solidFill>
              <a:latin typeface="微软雅黑" panose="020B0503020204020204" pitchFamily="34" charset="-122"/>
              <a:ea typeface="微软雅黑" panose="020B0503020204020204" pitchFamily="34" charset="-122"/>
              <a:cs typeface="+mn-cs"/>
            </a:rPr>
            <a:t>loadedmetadata</a:t>
          </a:r>
          <a:r>
            <a:rPr lang="zh-CN" altLang="en-US" sz="1800" b="1" kern="1200" dirty="0">
              <a:solidFill>
                <a:srgbClr val="FFC000"/>
              </a:solidFill>
              <a:latin typeface="微软雅黑" panose="020B0503020204020204" pitchFamily="34" charset="-122"/>
              <a:ea typeface="微软雅黑" panose="020B0503020204020204" pitchFamily="34" charset="-122"/>
              <a:cs typeface="+mn-cs"/>
            </a:rPr>
            <a:t>、</a:t>
          </a:r>
          <a:r>
            <a:rPr lang="en-US" altLang="zh-CN" sz="1800" b="1" kern="1200" dirty="0" err="1">
              <a:solidFill>
                <a:srgbClr val="FFC000"/>
              </a:solidFill>
              <a:latin typeface="微软雅黑" panose="020B0503020204020204" pitchFamily="34" charset="-122"/>
              <a:ea typeface="微软雅黑" panose="020B0503020204020204" pitchFamily="34" charset="-122"/>
              <a:cs typeface="+mn-cs"/>
            </a:rPr>
            <a:t>timeupdate</a:t>
          </a:r>
          <a:endParaRPr lang="zh-CN" altLang="en-US" sz="1800" b="1" kern="1200" dirty="0">
            <a:solidFill>
              <a:srgbClr val="FFC000"/>
            </a:solidFill>
            <a:latin typeface="微软雅黑" panose="020B0503020204020204" pitchFamily="34" charset="-122"/>
            <a:ea typeface="微软雅黑" panose="020B0503020204020204" pitchFamily="34" charset="-122"/>
            <a:cs typeface="+mn-cs"/>
          </a:endParaRPr>
        </a:p>
      </dsp:txBody>
      <dsp:txXfrm>
        <a:off x="686196" y="3460643"/>
        <a:ext cx="7910076" cy="988755"/>
      </dsp:txXfrm>
    </dsp:sp>
    <dsp:sp modelId="{4E36C3DC-43E2-4E81-9016-C7E6A0E24E06}">
      <dsp:nvSpPr>
        <dsp:cNvPr id="0" name=""/>
        <dsp:cNvSpPr/>
      </dsp:nvSpPr>
      <dsp:spPr>
        <a:xfrm>
          <a:off x="68224" y="3337049"/>
          <a:ext cx="1235944" cy="1235944"/>
        </a:xfrm>
        <a:prstGeom prst="ellipse">
          <a:avLst/>
        </a:prstGeom>
        <a:blipFill rotWithShape="0">
          <a:blip xmlns:r="http://schemas.openxmlformats.org/officeDocument/2006/relationships" r:embed="rId3"/>
          <a:stretch>
            <a:fillRect/>
          </a:stretch>
        </a:blipFill>
        <a:ln w="25400" cap="flat" cmpd="sng" algn="ctr">
          <a:solidFill>
            <a:schemeClr val="accent3">
              <a:hueOff val="2180403"/>
              <a:satOff val="30966"/>
              <a:lumOff val="-2235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1F602-3D45-49CE-93AA-345FCCB67D29}">
      <dsp:nvSpPr>
        <dsp:cNvPr id="0" name=""/>
        <dsp:cNvSpPr/>
      </dsp:nvSpPr>
      <dsp:spPr>
        <a:xfrm>
          <a:off x="-5546696" y="-855729"/>
          <a:ext cx="6655236" cy="6655236"/>
        </a:xfrm>
        <a:prstGeom prst="blockArc">
          <a:avLst>
            <a:gd name="adj1" fmla="val 18900000"/>
            <a:gd name="adj2" fmla="val 2700000"/>
            <a:gd name="adj3" fmla="val 325"/>
          </a:avLst>
        </a:pr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260A9C-8CD5-406B-8FD9-787B084B7D6A}">
      <dsp:nvSpPr>
        <dsp:cNvPr id="0" name=""/>
        <dsp:cNvSpPr/>
      </dsp:nvSpPr>
      <dsp:spPr>
        <a:xfrm>
          <a:off x="908789" y="387107"/>
          <a:ext cx="7729628" cy="205065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1043" tIns="40640" rIns="40640" bIns="40640" numCol="1" spcCol="1270" anchor="ctr" anchorCtr="0">
          <a:noAutofit/>
        </a:bodyPr>
        <a:lstStyle/>
        <a:p>
          <a:pPr marL="0" lvl="0" indent="0" algn="l" defTabSz="711200" rtl="0">
            <a:lnSpc>
              <a:spcPct val="90000"/>
            </a:lnSpc>
            <a:spcBef>
              <a:spcPct val="0"/>
            </a:spcBef>
            <a:spcAft>
              <a:spcPct val="35000"/>
            </a:spcAft>
            <a:buNone/>
          </a:pPr>
          <a:r>
            <a:rPr lang="zh-CN" altLang="en-US" sz="1600" kern="1200" dirty="0">
              <a:latin typeface="微软雅黑" panose="020B0503020204020204" pitchFamily="34" charset="-122"/>
              <a:ea typeface="微软雅黑" panose="020B0503020204020204" pitchFamily="34" charset="-122"/>
            </a:rPr>
            <a:t>视频标记及结构：</a:t>
          </a:r>
          <a:endParaRPr lang="en-US" altLang="zh-CN" sz="1600" kern="1200" dirty="0">
            <a:latin typeface="微软雅黑" panose="020B0503020204020204" pitchFamily="34" charset="-122"/>
            <a:ea typeface="微软雅黑" panose="020B0503020204020204" pitchFamily="34" charset="-122"/>
          </a:endParaRPr>
        </a:p>
        <a:p>
          <a:pPr marL="0" lvl="0" indent="0" algn="l" defTabSz="711200" rtl="0">
            <a:lnSpc>
              <a:spcPts val="1440"/>
            </a:lnSpc>
            <a:spcBef>
              <a:spcPct val="0"/>
            </a:spcBef>
            <a:spcAft>
              <a:spcPct val="35000"/>
            </a:spcAft>
            <a:buNone/>
          </a:pPr>
          <a:r>
            <a:rPr lang="en-US" altLang="zh-CN" sz="1200" b="1" kern="1200" dirty="0">
              <a:latin typeface="微软雅黑" panose="020B0503020204020204" pitchFamily="34" charset="-122"/>
              <a:ea typeface="微软雅黑" panose="020B0503020204020204" pitchFamily="34" charset="-122"/>
            </a:rPr>
            <a:t>&lt;audio &gt;</a:t>
          </a:r>
        </a:p>
        <a:p>
          <a:pPr marL="0" lvl="0" indent="0" algn="l" defTabSz="711200" rtl="0">
            <a:lnSpc>
              <a:spcPts val="1440"/>
            </a:lnSpc>
            <a:spcBef>
              <a:spcPct val="0"/>
            </a:spcBef>
            <a:spcAft>
              <a:spcPct val="35000"/>
            </a:spcAft>
            <a:buNone/>
          </a:pPr>
          <a:r>
            <a:rPr lang="en-US" altLang="zh-CN" sz="1200" b="1" kern="1200" dirty="0">
              <a:latin typeface="微软雅黑" panose="020B0503020204020204" pitchFamily="34" charset="-122"/>
              <a:ea typeface="微软雅黑" panose="020B0503020204020204" pitchFamily="34" charset="-122"/>
            </a:rPr>
            <a:t>&lt;/audio&gt;</a:t>
          </a:r>
          <a:endParaRPr lang="zh-CN" altLang="en-US" sz="1200" b="1" kern="1200" dirty="0">
            <a:latin typeface="微软雅黑" panose="020B0503020204020204" pitchFamily="34" charset="-122"/>
            <a:ea typeface="微软雅黑" panose="020B0503020204020204" pitchFamily="34" charset="-122"/>
          </a:endParaRPr>
        </a:p>
      </dsp:txBody>
      <dsp:txXfrm>
        <a:off x="908789" y="387107"/>
        <a:ext cx="7729628" cy="2050658"/>
      </dsp:txXfrm>
    </dsp:sp>
    <dsp:sp modelId="{7F754C78-DB05-4364-ABFD-346FB69A2762}">
      <dsp:nvSpPr>
        <dsp:cNvPr id="0" name=""/>
        <dsp:cNvSpPr/>
      </dsp:nvSpPr>
      <dsp:spPr>
        <a:xfrm>
          <a:off x="26078" y="529725"/>
          <a:ext cx="1765422" cy="1765422"/>
        </a:xfrm>
        <a:prstGeom prst="ellipse">
          <a:avLst/>
        </a:prstGeom>
        <a:blipFill rotWithShape="0">
          <a:blip xmlns:r="http://schemas.openxmlformats.org/officeDocument/2006/relationships" r:embed="rId1"/>
          <a:stretch>
            <a:fillRect/>
          </a:stretch>
        </a:blip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FE76AB-6EB3-4529-9E21-64C85FFB4997}">
      <dsp:nvSpPr>
        <dsp:cNvPr id="0" name=""/>
        <dsp:cNvSpPr/>
      </dsp:nvSpPr>
      <dsp:spPr>
        <a:xfrm>
          <a:off x="934868" y="2636962"/>
          <a:ext cx="7729628" cy="1649046"/>
        </a:xfrm>
        <a:prstGeom prst="rect">
          <a:avLst/>
        </a:prstGeom>
        <a:solidFill>
          <a:schemeClr val="accent3">
            <a:hueOff val="2180403"/>
            <a:satOff val="30966"/>
            <a:lumOff val="-223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1043" tIns="55880" rIns="55880" bIns="55880" numCol="1" spcCol="1270" anchor="ctr" anchorCtr="0">
          <a:noAutofit/>
        </a:bodyPr>
        <a:lstStyle/>
        <a:p>
          <a:pPr marL="0" lvl="0" indent="0" algn="l" defTabSz="977900" rtl="0">
            <a:lnSpc>
              <a:spcPct val="90000"/>
            </a:lnSpc>
            <a:spcBef>
              <a:spcPct val="0"/>
            </a:spcBef>
            <a:spcAft>
              <a:spcPct val="35000"/>
            </a:spcAft>
            <a:buNone/>
          </a:pPr>
          <a:r>
            <a:rPr lang="en-US" altLang="zh-CN" sz="2200" kern="1200" dirty="0">
              <a:latin typeface="微软雅黑" panose="020B0503020204020204" pitchFamily="34" charset="-122"/>
              <a:ea typeface="微软雅黑" panose="020B0503020204020204" pitchFamily="34" charset="-122"/>
            </a:rPr>
            <a:t>Video</a:t>
          </a:r>
          <a:r>
            <a:rPr lang="zh-CN" altLang="en-US" sz="2200" kern="1200" dirty="0">
              <a:latin typeface="微软雅黑" panose="020B0503020204020204" pitchFamily="34" charset="-122"/>
              <a:ea typeface="微软雅黑" panose="020B0503020204020204" pitchFamily="34" charset="-122"/>
            </a:rPr>
            <a:t>元素的属性包括</a:t>
          </a:r>
          <a:r>
            <a:rPr lang="zh-CN" sz="2200" kern="1200" dirty="0">
              <a:latin typeface="微软雅黑" panose="020B0503020204020204" pitchFamily="34" charset="-122"/>
              <a:ea typeface="微软雅黑" panose="020B0503020204020204" pitchFamily="34" charset="-122"/>
            </a:rPr>
            <a:t>：</a:t>
          </a:r>
          <a:r>
            <a:rPr lang="en-US" altLang="zh-CN" sz="2000" b="1" kern="1200" dirty="0" err="1">
              <a:solidFill>
                <a:srgbClr val="FFC000"/>
              </a:solidFill>
              <a:latin typeface="微软雅黑" panose="020B0503020204020204" pitchFamily="34" charset="-122"/>
              <a:ea typeface="微软雅黑" panose="020B0503020204020204" pitchFamily="34" charset="-122"/>
            </a:rPr>
            <a:t>src</a:t>
          </a:r>
          <a:r>
            <a:rPr lang="zh-CN" altLang="en-US" sz="2000" b="1" kern="1200" dirty="0">
              <a:solidFill>
                <a:srgbClr val="FFC000"/>
              </a:solidFill>
              <a:latin typeface="微软雅黑" panose="020B0503020204020204" pitchFamily="34" charset="-122"/>
              <a:ea typeface="微软雅黑" panose="020B0503020204020204" pitchFamily="34" charset="-122"/>
            </a:rPr>
            <a:t>、</a:t>
          </a:r>
          <a:r>
            <a:rPr lang="en-US" altLang="zh-CN" sz="2000" b="1" kern="1200" dirty="0" err="1">
              <a:solidFill>
                <a:srgbClr val="FFC000"/>
              </a:solidFill>
              <a:latin typeface="微软雅黑" panose="020B0503020204020204" pitchFamily="34" charset="-122"/>
              <a:ea typeface="微软雅黑" panose="020B0503020204020204" pitchFamily="34" charset="-122"/>
            </a:rPr>
            <a:t>autoplay</a:t>
          </a:r>
          <a:r>
            <a:rPr lang="zh-CN" altLang="en-US" sz="2000" b="1" kern="1200" dirty="0">
              <a:solidFill>
                <a:srgbClr val="FFC000"/>
              </a:solidFill>
              <a:latin typeface="微软雅黑" panose="020B0503020204020204" pitchFamily="34" charset="-122"/>
              <a:ea typeface="微软雅黑" panose="020B0503020204020204" pitchFamily="34" charset="-122"/>
            </a:rPr>
            <a:t>、</a:t>
          </a:r>
          <a:r>
            <a:rPr lang="en-US" altLang="zh-CN" sz="2000" b="1" kern="1200" dirty="0">
              <a:solidFill>
                <a:srgbClr val="FFC000"/>
              </a:solidFill>
              <a:latin typeface="微软雅黑" panose="020B0503020204020204" pitchFamily="34" charset="-122"/>
              <a:ea typeface="微软雅黑" panose="020B0503020204020204" pitchFamily="34" charset="-122"/>
            </a:rPr>
            <a:t>controls</a:t>
          </a:r>
          <a:r>
            <a:rPr lang="zh-CN" altLang="en-US" sz="2000" b="1" kern="1200" dirty="0">
              <a:solidFill>
                <a:srgbClr val="FFC000"/>
              </a:solidFill>
              <a:latin typeface="微软雅黑" panose="020B0503020204020204" pitchFamily="34" charset="-122"/>
              <a:ea typeface="微软雅黑" panose="020B0503020204020204" pitchFamily="34" charset="-122"/>
            </a:rPr>
            <a:t>、</a:t>
          </a:r>
          <a:r>
            <a:rPr lang="en-US" altLang="zh-CN" sz="2000" b="1" kern="1200" dirty="0">
              <a:solidFill>
                <a:srgbClr val="FFC000"/>
              </a:solidFill>
              <a:latin typeface="微软雅黑" panose="020B0503020204020204" pitchFamily="34" charset="-122"/>
              <a:ea typeface="微软雅黑" panose="020B0503020204020204" pitchFamily="34" charset="-122"/>
            </a:rPr>
            <a:t>loop</a:t>
          </a:r>
          <a:r>
            <a:rPr lang="zh-CN" altLang="en-US" sz="2000" b="1" kern="1200" dirty="0">
              <a:solidFill>
                <a:srgbClr val="FFC000"/>
              </a:solidFill>
              <a:latin typeface="微软雅黑" panose="020B0503020204020204" pitchFamily="34" charset="-122"/>
              <a:ea typeface="微软雅黑" panose="020B0503020204020204" pitchFamily="34" charset="-122"/>
            </a:rPr>
            <a:t>、</a:t>
          </a:r>
          <a:r>
            <a:rPr lang="en-US" altLang="zh-CN" sz="2000" b="1" kern="1200" dirty="0">
              <a:solidFill>
                <a:srgbClr val="FFC000"/>
              </a:solidFill>
              <a:latin typeface="微软雅黑" panose="020B0503020204020204" pitchFamily="34" charset="-122"/>
              <a:ea typeface="微软雅黑" panose="020B0503020204020204" pitchFamily="34" charset="-122"/>
            </a:rPr>
            <a:t>preload</a:t>
          </a:r>
          <a:endParaRPr lang="zh-CN" sz="2000" b="1" kern="1200" dirty="0">
            <a:solidFill>
              <a:srgbClr val="FFC000"/>
            </a:solidFill>
            <a:latin typeface="微软雅黑" panose="020B0503020204020204" pitchFamily="34" charset="-122"/>
            <a:ea typeface="微软雅黑" panose="020B0503020204020204" pitchFamily="34" charset="-122"/>
          </a:endParaRPr>
        </a:p>
      </dsp:txBody>
      <dsp:txXfrm>
        <a:off x="934868" y="2636962"/>
        <a:ext cx="7729628" cy="1649046"/>
      </dsp:txXfrm>
    </dsp:sp>
    <dsp:sp modelId="{2C185FB8-B988-42E0-9BCC-BC98F8CFAA6B}">
      <dsp:nvSpPr>
        <dsp:cNvPr id="0" name=""/>
        <dsp:cNvSpPr/>
      </dsp:nvSpPr>
      <dsp:spPr>
        <a:xfrm>
          <a:off x="26078" y="2648628"/>
          <a:ext cx="1765422" cy="1765422"/>
        </a:xfrm>
        <a:prstGeom prst="ellipse">
          <a:avLst/>
        </a:prstGeom>
        <a:blipFill rotWithShape="0">
          <a:blip xmlns:r="http://schemas.openxmlformats.org/officeDocument/2006/relationships" r:embed="rId2"/>
          <a:stretch>
            <a:fillRect/>
          </a:stretch>
        </a:blipFill>
        <a:ln w="25400" cap="flat" cmpd="sng" algn="ctr">
          <a:solidFill>
            <a:schemeClr val="accent3">
              <a:hueOff val="2180403"/>
              <a:satOff val="30966"/>
              <a:lumOff val="-2235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1F602-3D45-49CE-93AA-345FCCB67D29}">
      <dsp:nvSpPr>
        <dsp:cNvPr id="0" name=""/>
        <dsp:cNvSpPr/>
      </dsp:nvSpPr>
      <dsp:spPr>
        <a:xfrm>
          <a:off x="-5589699" y="-855729"/>
          <a:ext cx="6655236" cy="6655236"/>
        </a:xfrm>
        <a:prstGeom prst="blockArc">
          <a:avLst>
            <a:gd name="adj1" fmla="val 18900000"/>
            <a:gd name="adj2" fmla="val 2700000"/>
            <a:gd name="adj3" fmla="val 325"/>
          </a:avLst>
        </a:prstGeom>
        <a:noFill/>
        <a:ln w="25400" cap="flat" cmpd="sng" algn="ctr">
          <a:solidFill>
            <a:srgbClr val="8064A2">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9A260A9C-8CD5-406B-8FD9-787B084B7D6A}">
      <dsp:nvSpPr>
        <dsp:cNvPr id="0" name=""/>
        <dsp:cNvSpPr/>
      </dsp:nvSpPr>
      <dsp:spPr>
        <a:xfrm>
          <a:off x="1459168" y="486877"/>
          <a:ext cx="5265046" cy="497133"/>
        </a:xfrm>
        <a:prstGeom prst="rect">
          <a:avLst/>
        </a:prstGeom>
        <a:blipFill rotWithShape="0">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3687" tIns="30480" rIns="30480" bIns="30480" numCol="1" spcCol="1270" anchor="ctr" anchorCtr="0">
          <a:noAutofit/>
        </a:bodyPr>
        <a:lstStyle/>
        <a:p>
          <a:pPr marL="0" lvl="0" indent="0" algn="l" defTabSz="533400" rtl="0">
            <a:lnSpc>
              <a:spcPct val="90000"/>
            </a:lnSpc>
            <a:spcBef>
              <a:spcPct val="0"/>
            </a:spcBef>
            <a:spcAft>
              <a:spcPct val="35000"/>
            </a:spcAft>
            <a:buNone/>
          </a:pPr>
          <a:endParaRPr lang="zh-CN" altLang="en-US" sz="1200" b="1"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1459168" y="486877"/>
        <a:ext cx="5265046" cy="497133"/>
      </dsp:txXfrm>
    </dsp:sp>
    <dsp:sp modelId="{7F754C78-DB05-4364-ABFD-346FB69A2762}">
      <dsp:nvSpPr>
        <dsp:cNvPr id="0" name=""/>
        <dsp:cNvSpPr/>
      </dsp:nvSpPr>
      <dsp:spPr>
        <a:xfrm>
          <a:off x="82445" y="285008"/>
          <a:ext cx="950688" cy="950688"/>
        </a:xfrm>
        <a:prstGeom prst="ellipse">
          <a:avLst/>
        </a:prstGeom>
        <a:blipFill rotWithShape="0">
          <a:blip xmlns:r="http://schemas.openxmlformats.org/officeDocument/2006/relationships" r:embed="rId2"/>
          <a:stretch>
            <a:fillRect/>
          </a:stretch>
        </a:blipFill>
        <a:ln w="25400" cap="flat" cmpd="sng" algn="ctr">
          <a:solidFill>
            <a:srgbClr val="9BBB59">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4B63F566-CA89-457E-A4F6-1E01CF9660B3}">
      <dsp:nvSpPr>
        <dsp:cNvPr id="0" name=""/>
        <dsp:cNvSpPr/>
      </dsp:nvSpPr>
      <dsp:spPr>
        <a:xfrm>
          <a:off x="993830" y="1521101"/>
          <a:ext cx="7601584" cy="760550"/>
        </a:xfrm>
        <a:prstGeom prst="rect">
          <a:avLst/>
        </a:prstGeo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3687" tIns="50800" rIns="50800" bIns="50800" numCol="1" spcCol="1270" anchor="ctr" anchorCtr="0">
          <a:noAutofit/>
        </a:bodyPr>
        <a:lstStyle/>
        <a:p>
          <a:pPr marL="0" lvl="0" indent="0" algn="l" defTabSz="889000" rtl="0">
            <a:lnSpc>
              <a:spcPct val="90000"/>
            </a:lnSpc>
            <a:spcBef>
              <a:spcPct val="0"/>
            </a:spcBef>
            <a:spcAft>
              <a:spcPct val="35000"/>
            </a:spcAft>
            <a:buNone/>
          </a:pPr>
          <a:endParaRPr lang="zh-CN" altLang="en-US" sz="2000" b="1" kern="1200" dirty="0">
            <a:solidFill>
              <a:srgbClr val="FFC000"/>
            </a:solidFill>
            <a:latin typeface="微软雅黑" panose="020B0503020204020204" pitchFamily="34" charset="-122"/>
            <a:ea typeface="微软雅黑" panose="020B0503020204020204" pitchFamily="34" charset="-122"/>
            <a:cs typeface="+mn-cs"/>
          </a:endParaRPr>
        </a:p>
      </dsp:txBody>
      <dsp:txXfrm>
        <a:off x="993830" y="1521101"/>
        <a:ext cx="7601584" cy="760550"/>
      </dsp:txXfrm>
    </dsp:sp>
    <dsp:sp modelId="{450D3CA0-8F6B-42ED-91A0-B7B8036519C1}">
      <dsp:nvSpPr>
        <dsp:cNvPr id="0" name=""/>
        <dsp:cNvSpPr/>
      </dsp:nvSpPr>
      <dsp:spPr>
        <a:xfrm>
          <a:off x="518486" y="1426032"/>
          <a:ext cx="950688" cy="950688"/>
        </a:xfrm>
        <a:prstGeom prst="ellipse">
          <a:avLst/>
        </a:prstGeom>
        <a:blipFill rotWithShape="0">
          <a:blip xmlns:r="http://schemas.openxmlformats.org/officeDocument/2006/relationships" r:embed="rId3"/>
          <a:stretch>
            <a:fillRect/>
          </a:stretch>
        </a:blipFill>
        <a:ln w="25400" cap="flat" cmpd="sng" algn="ctr">
          <a:solidFill>
            <a:schemeClr val="accent3">
              <a:hueOff val="726801"/>
              <a:satOff val="10322"/>
              <a:lumOff val="-7451"/>
              <a:alphaOff val="0"/>
            </a:schemeClr>
          </a:solidFill>
          <a:prstDash val="solid"/>
        </a:ln>
        <a:effectLst/>
      </dsp:spPr>
      <dsp:style>
        <a:lnRef idx="2">
          <a:scrgbClr r="0" g="0" b="0"/>
        </a:lnRef>
        <a:fillRef idx="1">
          <a:scrgbClr r="0" g="0" b="0"/>
        </a:fillRef>
        <a:effectRef idx="0">
          <a:scrgbClr r="0" g="0" b="0"/>
        </a:effectRef>
        <a:fontRef idx="minor"/>
      </dsp:style>
    </dsp:sp>
    <dsp:sp modelId="{EC2B93E7-A963-49B2-A7FB-493781C80378}">
      <dsp:nvSpPr>
        <dsp:cNvPr id="0" name=""/>
        <dsp:cNvSpPr/>
      </dsp:nvSpPr>
      <dsp:spPr>
        <a:xfrm>
          <a:off x="993830" y="2662125"/>
          <a:ext cx="7601584" cy="760550"/>
        </a:xfrm>
        <a:prstGeom prst="rect">
          <a:avLst/>
        </a:prstGeo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3687" tIns="50800" rIns="50800" bIns="50800" numCol="1" spcCol="1270" anchor="ctr" anchorCtr="0">
          <a:noAutofit/>
        </a:bodyPr>
        <a:lstStyle/>
        <a:p>
          <a:pPr marL="0" lvl="0" indent="0" algn="l" defTabSz="889000" rtl="0">
            <a:lnSpc>
              <a:spcPct val="90000"/>
            </a:lnSpc>
            <a:spcBef>
              <a:spcPct val="0"/>
            </a:spcBef>
            <a:spcAft>
              <a:spcPct val="35000"/>
            </a:spcAft>
            <a:buNone/>
          </a:pPr>
          <a:endParaRPr lang="zh-CN" altLang="en-US" sz="2000" b="1" kern="1200" dirty="0">
            <a:solidFill>
              <a:srgbClr val="FFC000"/>
            </a:solidFill>
            <a:latin typeface="微软雅黑" panose="020B0503020204020204" pitchFamily="34" charset="-122"/>
            <a:ea typeface="微软雅黑" panose="020B0503020204020204" pitchFamily="34" charset="-122"/>
            <a:cs typeface="+mn-cs"/>
          </a:endParaRPr>
        </a:p>
      </dsp:txBody>
      <dsp:txXfrm>
        <a:off x="993830" y="2662125"/>
        <a:ext cx="7601584" cy="760550"/>
      </dsp:txXfrm>
    </dsp:sp>
    <dsp:sp modelId="{E1C86352-2972-476E-B44D-C61F7309E9CC}">
      <dsp:nvSpPr>
        <dsp:cNvPr id="0" name=""/>
        <dsp:cNvSpPr/>
      </dsp:nvSpPr>
      <dsp:spPr>
        <a:xfrm>
          <a:off x="518486" y="2567056"/>
          <a:ext cx="950688" cy="950688"/>
        </a:xfrm>
        <a:prstGeom prst="ellipse">
          <a:avLst/>
        </a:prstGeom>
        <a:blipFill rotWithShape="0">
          <a:blip xmlns:r="http://schemas.openxmlformats.org/officeDocument/2006/relationships" r:embed="rId4"/>
          <a:stretch>
            <a:fillRect/>
          </a:stretch>
        </a:blipFill>
        <a:ln w="25400" cap="flat" cmpd="sng" algn="ctr">
          <a:solidFill>
            <a:schemeClr val="accent3">
              <a:hueOff val="1453602"/>
              <a:satOff val="20644"/>
              <a:lumOff val="-14903"/>
              <a:alphaOff val="0"/>
            </a:schemeClr>
          </a:solidFill>
          <a:prstDash val="solid"/>
        </a:ln>
        <a:effectLst/>
      </dsp:spPr>
      <dsp:style>
        <a:lnRef idx="2">
          <a:scrgbClr r="0" g="0" b="0"/>
        </a:lnRef>
        <a:fillRef idx="1">
          <a:scrgbClr r="0" g="0" b="0"/>
        </a:fillRef>
        <a:effectRef idx="0">
          <a:scrgbClr r="0" g="0" b="0"/>
        </a:effectRef>
        <a:fontRef idx="minor"/>
      </dsp:style>
    </dsp:sp>
    <dsp:sp modelId="{C932DCB4-3B33-4C4C-A369-FEB493748DB3}">
      <dsp:nvSpPr>
        <dsp:cNvPr id="0" name=""/>
        <dsp:cNvSpPr/>
      </dsp:nvSpPr>
      <dsp:spPr>
        <a:xfrm>
          <a:off x="589537" y="3828307"/>
          <a:ext cx="8037626" cy="760550"/>
        </a:xfrm>
        <a:prstGeom prst="rect">
          <a:avLst/>
        </a:prstGeo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3687" tIns="50800" rIns="50800" bIns="50800" numCol="1" spcCol="1270" anchor="ctr" anchorCtr="0">
          <a:noAutofit/>
        </a:bodyPr>
        <a:lstStyle/>
        <a:p>
          <a:pPr marL="0" lvl="0" indent="0" algn="l" defTabSz="889000" rtl="0">
            <a:lnSpc>
              <a:spcPct val="90000"/>
            </a:lnSpc>
            <a:spcBef>
              <a:spcPct val="0"/>
            </a:spcBef>
            <a:spcAft>
              <a:spcPct val="35000"/>
            </a:spcAft>
            <a:buNone/>
          </a:pPr>
          <a:endParaRPr lang="zh-CN" altLang="en-US" sz="2000" b="1" kern="1200" dirty="0">
            <a:solidFill>
              <a:srgbClr val="FFC000"/>
            </a:solidFill>
            <a:latin typeface="微软雅黑" panose="020B0503020204020204" pitchFamily="34" charset="-122"/>
            <a:ea typeface="微软雅黑" panose="020B0503020204020204" pitchFamily="34" charset="-122"/>
            <a:cs typeface="+mn-cs"/>
          </a:endParaRPr>
        </a:p>
      </dsp:txBody>
      <dsp:txXfrm>
        <a:off x="589537" y="3828307"/>
        <a:ext cx="8037626" cy="760550"/>
      </dsp:txXfrm>
    </dsp:sp>
    <dsp:sp modelId="{2C185FB8-B988-42E0-9BCC-BC98F8CFAA6B}">
      <dsp:nvSpPr>
        <dsp:cNvPr id="0" name=""/>
        <dsp:cNvSpPr/>
      </dsp:nvSpPr>
      <dsp:spPr>
        <a:xfrm>
          <a:off x="82445" y="3708079"/>
          <a:ext cx="950688" cy="950688"/>
        </a:xfrm>
        <a:prstGeom prst="ellipse">
          <a:avLst/>
        </a:prstGeom>
        <a:blipFill rotWithShape="0">
          <a:blip xmlns:r="http://schemas.openxmlformats.org/officeDocument/2006/relationships" r:embed="rId5"/>
          <a:stretch>
            <a:fillRect/>
          </a:stretch>
        </a:blipFill>
        <a:ln w="25400" cap="flat" cmpd="sng" algn="ctr">
          <a:solidFill>
            <a:srgbClr val="9BBB59">
              <a:hueOff val="11250264"/>
              <a:satOff val="-16880"/>
              <a:lumOff val="-2745"/>
              <a:alphaOff val="0"/>
            </a:srgb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91E1A98-1FDC-4069-A549-108C524DA00B}" type="datetimeFigureOut">
              <a:rPr lang="en-US" smtClean="0"/>
              <a:pPr/>
              <a:t>5/8/2017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8C77194-D090-47CB-A252-F02355B118C3}" type="slidenum">
              <a:rPr lang="en-US" smtClean="0"/>
              <a:pPr/>
              <a:t>‹#›</a:t>
            </a:fld>
            <a:endParaRPr lang="en-US" dirty="0"/>
          </a:p>
        </p:txBody>
      </p:sp>
    </p:spTree>
    <p:extLst>
      <p:ext uri="{BB962C8B-B14F-4D97-AF65-F5344CB8AC3E}">
        <p14:creationId xmlns:p14="http://schemas.microsoft.com/office/powerpoint/2010/main" val="40582937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3F48AF-06F8-4945-9F42-661BBF80F64A}" type="datetimeFigureOut">
              <a:rPr lang="en-US" smtClean="0"/>
              <a:pPr/>
              <a:t>5/8/2017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9C13A5-511F-4D4F-B778-6AB878583413}" type="slidenum">
              <a:rPr lang="en-US" smtClean="0"/>
              <a:pPr/>
              <a:t>‹#›</a:t>
            </a:fld>
            <a:endParaRPr lang="en-US"/>
          </a:p>
        </p:txBody>
      </p:sp>
    </p:spTree>
    <p:extLst>
      <p:ext uri="{BB962C8B-B14F-4D97-AF65-F5344CB8AC3E}">
        <p14:creationId xmlns:p14="http://schemas.microsoft.com/office/powerpoint/2010/main" val="1295427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algn="l" defTabSz="914400">
              <a:buNone/>
            </a:pPr>
            <a:r>
              <a:rPr lang="zh-CN" altLang="en-US" sz="1200" b="1" i="0" noProof="0" dirty="0">
                <a:solidFill>
                  <a:schemeClr val="tx1"/>
                </a:solidFill>
                <a:latin typeface="Microsoft YaHei" pitchFamily="34" charset="-122"/>
                <a:ea typeface="Microsoft YaHei" pitchFamily="34" charset="-122"/>
                <a:cs typeface="+mn-cs"/>
              </a:rPr>
              <a:t>动画</a:t>
            </a:r>
          </a:p>
          <a:p>
            <a:pPr marL="0" algn="l" defTabSz="914400">
              <a:buNone/>
            </a:pPr>
            <a:r>
              <a:rPr lang="zh-CN" altLang="en-US" sz="1200" b="0" i="0" noProof="0" dirty="0">
                <a:solidFill>
                  <a:schemeClr val="tx1"/>
                </a:solidFill>
                <a:latin typeface="Microsoft YaHei" pitchFamily="34" charset="-122"/>
                <a:ea typeface="Microsoft YaHei" pitchFamily="34" charset="-122"/>
                <a:cs typeface="+mn-cs"/>
              </a:rPr>
              <a:t>（基本）</a:t>
            </a:r>
          </a:p>
          <a:p>
            <a:pPr marL="0" algn="l" defTabSz="914400">
              <a:buNone/>
            </a:pPr>
            <a:endParaRPr lang="zh-CN" altLang="en-US" noProof="0" dirty="0">
              <a:latin typeface="Microsoft YaHei" pitchFamily="34" charset="-122"/>
              <a:ea typeface="Microsoft YaHei" pitchFamily="34" charset="-122"/>
            </a:endParaRPr>
          </a:p>
          <a:p>
            <a:pPr marL="0" marR="0" indent="0" algn="l" defTabSz="914400">
              <a:lnSpc>
                <a:spcPct val="100000"/>
              </a:lnSpc>
              <a:spcBef>
                <a:spcPts val="0"/>
              </a:spcBef>
              <a:spcAft>
                <a:spcPts val="0"/>
              </a:spcAft>
              <a:buNone/>
            </a:pPr>
            <a:r>
              <a:rPr lang="zh-CN" altLang="en-US" sz="1200" b="1" i="0" u="none" strike="noStrike" cap="none" spc="0" baseline="0" noProof="0" dirty="0">
                <a:solidFill>
                  <a:schemeClr val="tx1"/>
                </a:solidFill>
                <a:effectLst/>
                <a:latin typeface="Microsoft YaHei" pitchFamily="34" charset="-122"/>
                <a:ea typeface="Microsoft YaHei" pitchFamily="34" charset="-122"/>
                <a:cs typeface="+mn-cs"/>
              </a:rPr>
              <a:t>注意：</a:t>
            </a:r>
            <a:r>
              <a:rPr lang="zh-CN" altLang="en-US" sz="1200" b="0" i="0" u="none" strike="noStrike" cap="none" spc="0" baseline="0" noProof="0" dirty="0">
                <a:solidFill>
                  <a:schemeClr val="tx1"/>
                </a:solidFill>
                <a:effectLst/>
                <a:latin typeface="Microsoft YaHei" pitchFamily="34" charset="-122"/>
                <a:ea typeface="Microsoft YaHei" pitchFamily="34" charset="-122"/>
                <a:cs typeface="+mn-cs"/>
              </a:rPr>
              <a:t>此视频模板针对 </a:t>
            </a:r>
            <a:r>
              <a:rPr lang="en-US" altLang="zh-CN" sz="1200" b="0" i="0" u="none" strike="noStrike" cap="none" spc="0" baseline="0" noProof="0" dirty="0">
                <a:solidFill>
                  <a:schemeClr val="tx1"/>
                </a:solidFill>
                <a:effectLst/>
                <a:latin typeface="Microsoft YaHei" pitchFamily="34" charset="-122"/>
                <a:ea typeface="Microsoft YaHei" pitchFamily="34" charset="-122"/>
                <a:cs typeface="+mn-cs"/>
              </a:rPr>
              <a:t>Microsoft PowerPoint 2010 </a:t>
            </a:r>
            <a:r>
              <a:rPr lang="zh-CN" altLang="en-US" sz="1200" b="0" i="0" u="none" strike="noStrike" cap="none" spc="0" baseline="0" noProof="0" dirty="0">
                <a:solidFill>
                  <a:schemeClr val="tx1"/>
                </a:solidFill>
                <a:effectLst/>
                <a:latin typeface="Microsoft YaHei" pitchFamily="34" charset="-122"/>
                <a:ea typeface="Microsoft YaHei" pitchFamily="34" charset="-122"/>
                <a:cs typeface="+mn-cs"/>
              </a:rPr>
              <a:t>进行了优化。</a:t>
            </a:r>
          </a:p>
          <a:p>
            <a:pPr marL="685800" marR="0" lvl="1" indent="-228600" algn="l" defTabSz="914400">
              <a:lnSpc>
                <a:spcPct val="100000"/>
              </a:lnSpc>
              <a:spcBef>
                <a:spcPts val="0"/>
              </a:spcBef>
              <a:spcAft>
                <a:spcPts val="0"/>
              </a:spcAft>
              <a:buClr>
                <a:schemeClr val="tx1"/>
              </a:buClr>
              <a:buFont typeface="Arial"/>
              <a:buChar char="•"/>
            </a:pPr>
            <a:r>
              <a:rPr lang="zh-CN" altLang="en-US" sz="1200" b="0" i="0" u="none" strike="noStrike" cap="none" spc="0" baseline="0" noProof="0" dirty="0">
                <a:solidFill>
                  <a:schemeClr val="tx1"/>
                </a:solidFill>
                <a:effectLst/>
                <a:latin typeface="Microsoft YaHei" pitchFamily="34" charset="-122"/>
                <a:ea typeface="Microsoft YaHei" pitchFamily="34" charset="-122"/>
                <a:cs typeface="+mn-cs"/>
              </a:rPr>
              <a:t>在 </a:t>
            </a:r>
            <a:r>
              <a:rPr lang="en-US" altLang="zh-CN" sz="1200" b="0" i="0" u="none" strike="noStrike" cap="none" spc="0" baseline="0" noProof="0" dirty="0">
                <a:solidFill>
                  <a:schemeClr val="tx1"/>
                </a:solidFill>
                <a:effectLst/>
                <a:latin typeface="Microsoft YaHei" pitchFamily="34" charset="-122"/>
                <a:ea typeface="Microsoft YaHei" pitchFamily="34" charset="-122"/>
                <a:cs typeface="+mn-cs"/>
              </a:rPr>
              <a:t>PowerPoint 2007 </a:t>
            </a:r>
            <a:r>
              <a:rPr lang="zh-CN" altLang="en-US" sz="1200" b="0" i="0" u="none" strike="noStrike" cap="none" spc="0" baseline="0" noProof="0" dirty="0">
                <a:solidFill>
                  <a:schemeClr val="tx1"/>
                </a:solidFill>
                <a:effectLst/>
                <a:latin typeface="Microsoft YaHei" pitchFamily="34" charset="-122"/>
                <a:ea typeface="Microsoft YaHei" pitchFamily="34" charset="-122"/>
                <a:cs typeface="+mn-cs"/>
              </a:rPr>
              <a:t>中，视频元素将会播放，但与视频栏重叠的任何内容都将在幻灯片放映模式下被视频覆盖。</a:t>
            </a:r>
          </a:p>
          <a:p>
            <a:pPr marL="685800" marR="0" lvl="1" indent="-228600" algn="l" defTabSz="914400">
              <a:lnSpc>
                <a:spcPct val="100000"/>
              </a:lnSpc>
              <a:spcBef>
                <a:spcPts val="0"/>
              </a:spcBef>
              <a:spcAft>
                <a:spcPts val="0"/>
              </a:spcAft>
              <a:buClr>
                <a:schemeClr val="tx1"/>
              </a:buClr>
              <a:buFont typeface="Arial"/>
              <a:buChar char="•"/>
            </a:pPr>
            <a:r>
              <a:rPr lang="zh-CN" altLang="en-US" sz="1200" b="0" i="0" u="none" strike="noStrike" cap="none" spc="0" baseline="0" noProof="0" dirty="0">
                <a:solidFill>
                  <a:schemeClr val="tx1"/>
                </a:solidFill>
                <a:effectLst/>
                <a:latin typeface="Microsoft YaHei" pitchFamily="34" charset="-122"/>
                <a:ea typeface="Microsoft YaHei" pitchFamily="34" charset="-122"/>
                <a:cs typeface="+mn-cs"/>
              </a:rPr>
              <a:t>在 </a:t>
            </a:r>
            <a:r>
              <a:rPr lang="en-US" altLang="zh-CN" sz="1200" b="0" i="0" u="none" strike="noStrike" cap="none" spc="0" baseline="0" noProof="0" dirty="0">
                <a:solidFill>
                  <a:schemeClr val="tx1"/>
                </a:solidFill>
                <a:effectLst/>
                <a:latin typeface="Microsoft YaHei" pitchFamily="34" charset="-122"/>
                <a:ea typeface="Microsoft YaHei" pitchFamily="34" charset="-122"/>
                <a:cs typeface="+mn-cs"/>
              </a:rPr>
              <a:t>PowerPoint 2003 </a:t>
            </a:r>
            <a:r>
              <a:rPr lang="zh-CN" altLang="en-US" sz="1200" b="0" i="0" u="none" strike="noStrike" cap="none" spc="0" baseline="0" noProof="0" dirty="0">
                <a:solidFill>
                  <a:schemeClr val="tx1"/>
                </a:solidFill>
                <a:effectLst/>
                <a:latin typeface="Microsoft YaHei" pitchFamily="34" charset="-122"/>
                <a:ea typeface="Microsoft YaHei" pitchFamily="34" charset="-122"/>
                <a:cs typeface="+mn-cs"/>
              </a:rPr>
              <a:t>中，视频将不会播放，但视频的标牌框架将保持不变，就像静态图像一样。</a:t>
            </a:r>
            <a:r>
              <a:rPr lang="zh-CN" altLang="en-US" sz="1200" b="0" i="0" u="none" strike="noStrike" cap="none" spc="0" baseline="0" noProof="0" dirty="0">
                <a:solidFill>
                  <a:schemeClr val="tx1"/>
                </a:solidFill>
                <a:latin typeface="Microsoft YaHei" pitchFamily="34" charset="-122"/>
                <a:ea typeface="Microsoft YaHei" pitchFamily="34" charset="-122"/>
                <a:cs typeface="+mn-cs"/>
              </a:rPr>
              <a:t> </a:t>
            </a:r>
            <a:br>
              <a:rPr lang="zh-CN" altLang="en-US" sz="1200" b="0" i="0" noProof="0" dirty="0">
                <a:solidFill>
                  <a:schemeClr val="tx1"/>
                </a:solidFill>
                <a:effectLst/>
                <a:latin typeface="Microsoft YaHei" pitchFamily="34" charset="-122"/>
                <a:ea typeface="Microsoft YaHei" pitchFamily="34" charset="-122"/>
                <a:cs typeface="+mn-cs"/>
              </a:rPr>
            </a:br>
            <a:endParaRPr lang="zh-CN" altLang="en-US" sz="1200" b="0" i="0" noProof="0" dirty="0">
              <a:solidFill>
                <a:schemeClr val="tx1"/>
              </a:solidFill>
              <a:effectLst/>
              <a:latin typeface="Microsoft YaHei" pitchFamily="34" charset="-122"/>
              <a:ea typeface="Microsoft YaHei" pitchFamily="34" charset="-122"/>
              <a:cs typeface="+mn-cs"/>
            </a:endParaRPr>
          </a:p>
          <a:p>
            <a:pPr marL="228600" indent="-228600" algn="l" defTabSz="914400">
              <a:buFont typeface="Calibri"/>
              <a:buAutoNum type="arabicPeriod"/>
            </a:pPr>
            <a:r>
              <a:rPr lang="zh-CN" altLang="en-US" sz="1200" b="0" i="0" noProof="0" dirty="0">
                <a:solidFill>
                  <a:schemeClr val="tx1"/>
                </a:solidFill>
                <a:latin typeface="Microsoft YaHei" pitchFamily="34" charset="-122"/>
                <a:ea typeface="Microsoft YaHei" pitchFamily="34" charset="-122"/>
                <a:cs typeface="+mn-cs"/>
              </a:rPr>
              <a:t>视频：</a:t>
            </a:r>
          </a:p>
          <a:p>
            <a:pPr marL="685800" lvl="1" indent="-228600" algn="l" defTabSz="914400">
              <a:buFont typeface="Calibri"/>
              <a:buAutoNum type="arabicPeriod"/>
            </a:pPr>
            <a:r>
              <a:rPr lang="zh-CN" altLang="en-US" sz="1200" b="0" i="0" baseline="0" noProof="0" dirty="0">
                <a:solidFill>
                  <a:schemeClr val="tx1"/>
                </a:solidFill>
                <a:latin typeface="Microsoft YaHei" pitchFamily="34" charset="-122"/>
                <a:ea typeface="Microsoft YaHei" pitchFamily="34" charset="-122"/>
                <a:cs typeface="+mn-cs"/>
              </a:rPr>
              <a:t>在每次切换幻灯片后自动播放。</a:t>
            </a:r>
          </a:p>
          <a:p>
            <a:pPr marL="685800" marR="0" lvl="1" indent="-228600" algn="l" defTabSz="914400">
              <a:lnSpc>
                <a:spcPct val="100000"/>
              </a:lnSpc>
              <a:spcBef>
                <a:spcPts val="0"/>
              </a:spcBef>
              <a:spcAft>
                <a:spcPts val="0"/>
              </a:spcAft>
              <a:buFont typeface="Calibri"/>
              <a:buAutoNum type="arabicPeriod"/>
            </a:pPr>
            <a:r>
              <a:rPr lang="zh-CN" altLang="en-US" sz="1200" b="0" i="0" baseline="0" noProof="0" dirty="0">
                <a:solidFill>
                  <a:schemeClr val="tx1"/>
                </a:solidFill>
                <a:latin typeface="Microsoft YaHei" pitchFamily="34" charset="-122"/>
                <a:ea typeface="Microsoft YaHei" pitchFamily="34" charset="-122"/>
                <a:cs typeface="+mn-cs"/>
              </a:rPr>
              <a:t>时长 </a:t>
            </a:r>
            <a:r>
              <a:rPr lang="en-US" altLang="zh-CN" sz="1200" b="0" i="0" baseline="0" noProof="0" dirty="0">
                <a:solidFill>
                  <a:schemeClr val="tx1"/>
                </a:solidFill>
                <a:latin typeface="Microsoft YaHei" pitchFamily="34" charset="-122"/>
                <a:ea typeface="Microsoft YaHei" pitchFamily="34" charset="-122"/>
                <a:cs typeface="+mn-cs"/>
              </a:rPr>
              <a:t>15 </a:t>
            </a:r>
            <a:r>
              <a:rPr lang="zh-CN" altLang="en-US" sz="1200" b="0" i="0" baseline="0" noProof="0" dirty="0">
                <a:solidFill>
                  <a:schemeClr val="tx1"/>
                </a:solidFill>
                <a:latin typeface="Microsoft YaHei" pitchFamily="34" charset="-122"/>
                <a:ea typeface="Microsoft YaHei" pitchFamily="34" charset="-122"/>
                <a:cs typeface="+mn-cs"/>
              </a:rPr>
              <a:t>秒。</a:t>
            </a:r>
          </a:p>
          <a:p>
            <a:pPr marL="685800" lvl="1" indent="-228600" algn="l" defTabSz="914400">
              <a:buFont typeface="Calibri"/>
              <a:buAutoNum type="arabicPeriod"/>
            </a:pPr>
            <a:r>
              <a:rPr lang="zh-CN" altLang="en-US" sz="1200" b="0" i="0" baseline="0" noProof="0">
                <a:solidFill>
                  <a:schemeClr val="tx1"/>
                </a:solidFill>
                <a:latin typeface="Microsoft YaHei" pitchFamily="34" charset="-122"/>
                <a:ea typeface="Microsoft YaHei" pitchFamily="34" charset="-122"/>
                <a:cs typeface="+mn-cs"/>
              </a:rPr>
              <a:t>无缝地无限循环播放。</a:t>
            </a:r>
            <a:br>
              <a:rPr lang="zh-CN" altLang="en-US" sz="1200" b="0" i="0" baseline="0" noProof="0">
                <a:solidFill>
                  <a:schemeClr val="tx1"/>
                </a:solidFill>
                <a:latin typeface="Microsoft YaHei" pitchFamily="34" charset="-122"/>
                <a:ea typeface="Microsoft YaHei" pitchFamily="34" charset="-122"/>
                <a:cs typeface="+mn-cs"/>
              </a:rPr>
            </a:br>
            <a:endParaRPr lang="zh-CN" altLang="en-US" sz="1200" b="0" i="0" baseline="0" noProof="0">
              <a:solidFill>
                <a:schemeClr val="tx1"/>
              </a:solidFill>
              <a:latin typeface="Microsoft YaHei" pitchFamily="34" charset="-122"/>
              <a:ea typeface="Microsoft YaHei" pitchFamily="34" charset="-122"/>
              <a:cs typeface="+mn-cs"/>
            </a:endParaRPr>
          </a:p>
          <a:p>
            <a:pPr marL="228600" indent="-228600" algn="l" defTabSz="914400">
              <a:buFont typeface="Calibri"/>
              <a:buAutoNum type="arabicPeriod"/>
            </a:pPr>
            <a:r>
              <a:rPr lang="zh-CN" altLang="en-US" sz="1200" b="0" i="0" baseline="0" noProof="0" dirty="0">
                <a:solidFill>
                  <a:schemeClr val="tx1"/>
                </a:solidFill>
                <a:latin typeface="Microsoft YaHei" pitchFamily="34" charset="-122"/>
                <a:ea typeface="Microsoft YaHei" pitchFamily="34" charset="-122"/>
                <a:cs typeface="+mn-cs"/>
              </a:rPr>
              <a:t>若要添加幻灯片或更改版式：</a:t>
            </a:r>
          </a:p>
          <a:p>
            <a:pPr marL="685800" lvl="1" indent="-228600" algn="l" defTabSz="914400">
              <a:buFont typeface="Calibri"/>
              <a:buAutoNum type="arabicPeriod"/>
            </a:pPr>
            <a:r>
              <a:rPr lang="zh-CN" altLang="en-US" sz="1200" b="0" i="0" noProof="0" dirty="0">
                <a:solidFill>
                  <a:schemeClr val="tx1"/>
                </a:solidFill>
                <a:latin typeface="Microsoft YaHei" pitchFamily="34" charset="-122"/>
                <a:ea typeface="Microsoft YaHei" pitchFamily="34" charset="-122"/>
                <a:cs typeface="+mn-cs"/>
              </a:rPr>
              <a:t>若要添加新的幻灯片，请在“开始”选项卡上的“幻灯片”组中，单击“新建幻灯片”下方的箭头，在“动画背景主题”下方单击，然后选择所需版式。</a:t>
            </a:r>
          </a:p>
          <a:p>
            <a:pPr marL="685800" lvl="1" indent="-228600" algn="l" defTabSz="914400">
              <a:buFont typeface="Calibri"/>
              <a:buAutoNum type="arabicPeriod"/>
            </a:pPr>
            <a:r>
              <a:rPr lang="zh-CN" altLang="en-US" sz="1200" b="0" i="0" noProof="0" dirty="0">
                <a:solidFill>
                  <a:schemeClr val="tx1"/>
                </a:solidFill>
                <a:effectLst/>
                <a:latin typeface="Microsoft YaHei" pitchFamily="34" charset="-122"/>
                <a:ea typeface="Microsoft YaHei" pitchFamily="34" charset="-122"/>
                <a:cs typeface="+mn-cs"/>
              </a:rPr>
              <a:t>若要更改现有幻灯片的版式，请在“开始”选项卡的“幻灯片”组中，单击“版式”，然后选择所需版式。</a:t>
            </a:r>
            <a:br>
              <a:rPr lang="zh-CN" altLang="en-US" sz="1200" b="0" i="0" noProof="0" dirty="0">
                <a:solidFill>
                  <a:schemeClr val="tx1"/>
                </a:solidFill>
                <a:effectLst/>
                <a:latin typeface="Microsoft YaHei" pitchFamily="34" charset="-122"/>
                <a:ea typeface="Microsoft YaHei" pitchFamily="34" charset="-122"/>
                <a:cs typeface="+mn-cs"/>
              </a:rPr>
            </a:br>
            <a:endParaRPr lang="zh-CN" altLang="en-US" sz="1200" b="0" i="0" noProof="0" dirty="0">
              <a:solidFill>
                <a:schemeClr val="tx1"/>
              </a:solidFill>
              <a:effectLst/>
              <a:latin typeface="Microsoft YaHei" pitchFamily="34" charset="-122"/>
              <a:ea typeface="Microsoft YaHei" pitchFamily="34" charset="-122"/>
              <a:cs typeface="+mn-cs"/>
            </a:endParaRPr>
          </a:p>
          <a:p>
            <a:pPr marL="228600" indent="-228600" algn="l" defTabSz="914400">
              <a:buFont typeface="Calibri"/>
              <a:buAutoNum type="arabicPeriod"/>
            </a:pPr>
            <a:r>
              <a:rPr lang="zh-CN" altLang="en-US" sz="1200" b="0" i="0" baseline="0" noProof="0" dirty="0">
                <a:solidFill>
                  <a:schemeClr val="tx1"/>
                </a:solidFill>
                <a:effectLst/>
                <a:latin typeface="Microsoft YaHei" pitchFamily="34" charset="-122"/>
                <a:ea typeface="Microsoft YaHei" pitchFamily="34" charset="-122"/>
                <a:cs typeface="+mn-cs"/>
              </a:rPr>
              <a:t>其他动画元素：</a:t>
            </a:r>
          </a:p>
          <a:p>
            <a:pPr marL="685800" lvl="1" indent="-228600" algn="l" defTabSz="914400">
              <a:buClr>
                <a:schemeClr val="tx1"/>
              </a:buClr>
              <a:buFont typeface="Arial"/>
              <a:buChar char="•"/>
            </a:pPr>
            <a:r>
              <a:rPr lang="zh-CN" altLang="en-US" sz="1200" b="0" i="0" baseline="0" noProof="0" dirty="0">
                <a:solidFill>
                  <a:schemeClr val="tx1"/>
                </a:solidFill>
                <a:effectLst/>
                <a:latin typeface="Microsoft YaHei" pitchFamily="34" charset="-122"/>
                <a:ea typeface="Microsoft YaHei" pitchFamily="34" charset="-122"/>
                <a:cs typeface="+mn-cs"/>
              </a:rPr>
              <a:t>您插入的任何动画元素都将从切换幻灯片并且背景视频开始播放后开始。</a:t>
            </a:r>
          </a:p>
          <a:p>
            <a:pPr marL="228600" indent="-228600" algn="l" defTabSz="914400">
              <a:buFont typeface="Calibri"/>
              <a:buAutoNum type="arabicPeriod"/>
            </a:pPr>
            <a:endParaRPr lang="zh-CN" altLang="en-US" noProof="0" dirty="0">
              <a:latin typeface="Microsoft YaHei" pitchFamily="34" charset="-122"/>
              <a:ea typeface="Microsoft YaHei" pitchFamily="34" charset="-122"/>
            </a:endParaRPr>
          </a:p>
          <a:p>
            <a:pPr marL="0" algn="l" defTabSz="914400">
              <a:buNone/>
            </a:pPr>
            <a:endParaRPr lang="zh-CN" altLang="en-US" noProof="0" dirty="0">
              <a:latin typeface="Microsoft YaHei" pitchFamily="34" charset="-122"/>
              <a:ea typeface="Microsoft YaHei" pitchFamily="34" charset="-122"/>
            </a:endParaRPr>
          </a:p>
        </p:txBody>
      </p:sp>
      <p:sp>
        <p:nvSpPr>
          <p:cNvPr id="4" name="Slide Number Placeholder 3"/>
          <p:cNvSpPr>
            <a:spLocks noGrp="1"/>
          </p:cNvSpPr>
          <p:nvPr>
            <p:ph type="sldNum" sz="quarter" idx="10"/>
          </p:nvPr>
        </p:nvSpPr>
        <p:spPr/>
        <p:txBody>
          <a:bodyPr/>
          <a:lstStyle/>
          <a:p>
            <a:fld id="{649C13A5-511F-4D4F-B778-6AB878583413}" type="slidenum">
              <a:rPr lang="en-US" smtClean="0"/>
              <a:pPr/>
              <a:t>1</a:t>
            </a:fld>
            <a:endParaRPr lang="en-US"/>
          </a:p>
        </p:txBody>
      </p:sp>
    </p:spTree>
    <p:extLst>
      <p:ext uri="{BB962C8B-B14F-4D97-AF65-F5344CB8AC3E}">
        <p14:creationId xmlns:p14="http://schemas.microsoft.com/office/powerpoint/2010/main" val="1408616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userDrawn="1"/>
        </p:nvSpPr>
        <p:spPr>
          <a:xfrm>
            <a:off x="188118" y="1894284"/>
            <a:ext cx="8955881" cy="3256992"/>
          </a:xfrm>
          <a:prstGeom prst="rect">
            <a:avLst/>
          </a:prstGeom>
          <a:ln>
            <a:noFill/>
          </a:ln>
          <a:effectLst>
            <a:outerShdw blurRad="190500" dist="63500" dir="1560000" sx="102000" sy="102000" algn="ctr"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err="1">
              <a:solidFill>
                <a:schemeClr val="tx1"/>
              </a:solidFill>
            </a:endParaRPr>
          </a:p>
        </p:txBody>
      </p:sp>
      <p:sp>
        <p:nvSpPr>
          <p:cNvPr id="2" name="Title 1"/>
          <p:cNvSpPr>
            <a:spLocks noGrp="1"/>
          </p:cNvSpPr>
          <p:nvPr>
            <p:ph type="ctrTitle"/>
          </p:nvPr>
        </p:nvSpPr>
        <p:spPr>
          <a:xfrm>
            <a:off x="1483744" y="1753292"/>
            <a:ext cx="7582198" cy="1927753"/>
          </a:xfrm>
        </p:spPr>
        <p:txBody>
          <a:bodyPr lIns="0" tIns="0" rIns="0" bIns="0" anchor="b"/>
          <a:lstStyle>
            <a:lvl1pPr algn="ctr">
              <a:defRPr b="1"/>
            </a:lvl1pPr>
          </a:lstStyle>
          <a:p>
            <a:r>
              <a:rPr lang="zh-CN" altLang="en-US"/>
              <a:t>单击此处编辑母版标题样式</a:t>
            </a:r>
            <a:endParaRPr lang="en-US" dirty="0"/>
          </a:p>
        </p:txBody>
      </p:sp>
      <p:sp>
        <p:nvSpPr>
          <p:cNvPr id="3" name="Subtitle 2"/>
          <p:cNvSpPr>
            <a:spLocks noGrp="1"/>
          </p:cNvSpPr>
          <p:nvPr>
            <p:ph type="subTitle" idx="1"/>
          </p:nvPr>
        </p:nvSpPr>
        <p:spPr>
          <a:xfrm>
            <a:off x="1483744" y="3721252"/>
            <a:ext cx="7582198" cy="1377404"/>
          </a:xfrm>
        </p:spPr>
        <p:txBody>
          <a:bodyPr lIns="0" tIns="0" rIns="0" bIns="0"/>
          <a:lstStyle>
            <a:lvl1pPr marL="0" indent="0" algn="ctr">
              <a:buNone/>
              <a:defRPr>
                <a:solidFill>
                  <a:schemeClr val="bg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5" name="Footer Placeholder 4"/>
          <p:cNvSpPr>
            <a:spLocks noGrp="1"/>
          </p:cNvSpPr>
          <p:nvPr>
            <p:ph type="ftr" sz="quarter" idx="11"/>
          </p:nvPr>
        </p:nvSpPr>
        <p:spPr/>
        <p:txBody>
          <a:bodyPr/>
          <a:lstStyle>
            <a:lvl1pPr>
              <a:defRPr sz="900"/>
            </a:lvl1pPr>
          </a:lstStyle>
          <a:p>
            <a:endParaRPr lang="en-US"/>
          </a:p>
        </p:txBody>
      </p:sp>
      <p:sp>
        <p:nvSpPr>
          <p:cNvPr id="6" name="Slide Number Placeholder 5"/>
          <p:cNvSpPr>
            <a:spLocks noGrp="1"/>
          </p:cNvSpPr>
          <p:nvPr>
            <p:ph type="sldNum" sz="quarter" idx="12"/>
          </p:nvPr>
        </p:nvSpPr>
        <p:spPr/>
        <p:txBody>
          <a:bodyPr/>
          <a:lstStyle>
            <a:lvl1pPr>
              <a:defRPr sz="900"/>
            </a:lvl1pPr>
          </a:lstStyle>
          <a:p>
            <a:fld id="{08A7F96F-1D34-4AD8-A324-DDD9B7126D3B}" type="slidenum">
              <a:rPr lang="en-US" smtClean="0"/>
              <a:pPr/>
              <a:t>‹#›</a:t>
            </a:fld>
            <a:endParaRPr lang="en-US"/>
          </a:p>
        </p:txBody>
      </p:sp>
      <p:sp>
        <p:nvSpPr>
          <p:cNvPr id="9" name="Hexagon 9"/>
          <p:cNvSpPr/>
          <p:nvPr userDrawn="1"/>
        </p:nvSpPr>
        <p:spPr>
          <a:xfrm rot="16200000">
            <a:off x="-918482" y="2799525"/>
            <a:ext cx="3260786" cy="1440148"/>
          </a:xfrm>
          <a:custGeom>
            <a:avLst/>
            <a:gdLst>
              <a:gd name="connsiteX0" fmla="*/ 0 w 1583473"/>
              <a:gd name="connsiteY0" fmla="*/ 674649 h 1349298"/>
              <a:gd name="connsiteX1" fmla="*/ 337325 w 1583473"/>
              <a:gd name="connsiteY1" fmla="*/ 0 h 1349298"/>
              <a:gd name="connsiteX2" fmla="*/ 1246149 w 1583473"/>
              <a:gd name="connsiteY2" fmla="*/ 0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0" fmla="*/ 337325 w 1583473"/>
              <a:gd name="connsiteY0" fmla="*/ 0 h 1349298"/>
              <a:gd name="connsiteX1" fmla="*/ 1246149 w 1583473"/>
              <a:gd name="connsiteY1" fmla="*/ 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0" fmla="*/ 337325 w 1583473"/>
              <a:gd name="connsiteY0" fmla="*/ 0 h 1349298"/>
              <a:gd name="connsiteX1" fmla="*/ 1246149 w 1583473"/>
              <a:gd name="connsiteY1" fmla="*/ 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246149 w 1583473"/>
              <a:gd name="connsiteY1" fmla="*/ 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246149 w 1583473"/>
              <a:gd name="connsiteY1" fmla="*/ 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246149 w 1583473"/>
              <a:gd name="connsiteY1" fmla="*/ 0 h 1349298"/>
              <a:gd name="connsiteX2" fmla="*/ 1467202 w 1583473"/>
              <a:gd name="connsiteY2" fmla="*/ 448091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7" fmla="*/ 77202 w 1583473"/>
              <a:gd name="connsiteY7" fmla="*/ 541691 h 1349298"/>
              <a:gd name="connsiteX8" fmla="*/ 337325 w 1583473"/>
              <a:gd name="connsiteY8" fmla="*/ 0 h 1349298"/>
              <a:gd name="connsiteX0" fmla="*/ 337325 w 1583473"/>
              <a:gd name="connsiteY0" fmla="*/ 0 h 1349298"/>
              <a:gd name="connsiteX1" fmla="*/ 1246149 w 1583473"/>
              <a:gd name="connsiteY1" fmla="*/ 0 h 1349298"/>
              <a:gd name="connsiteX2" fmla="*/ 1467202 w 1583473"/>
              <a:gd name="connsiteY2" fmla="*/ 448091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7" fmla="*/ 77202 w 1583473"/>
              <a:gd name="connsiteY7" fmla="*/ 541691 h 1349298"/>
              <a:gd name="connsiteX8" fmla="*/ 337325 w 1583473"/>
              <a:gd name="connsiteY8" fmla="*/ 0 h 1349298"/>
              <a:gd name="connsiteX0" fmla="*/ 337325 w 1583473"/>
              <a:gd name="connsiteY0" fmla="*/ 0 h 1349298"/>
              <a:gd name="connsiteX1" fmla="*/ 1246149 w 1583473"/>
              <a:gd name="connsiteY1" fmla="*/ 0 h 1349298"/>
              <a:gd name="connsiteX2" fmla="*/ 1467202 w 1583473"/>
              <a:gd name="connsiteY2" fmla="*/ 448091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7" fmla="*/ 77202 w 1583473"/>
              <a:gd name="connsiteY7" fmla="*/ 541691 h 1349298"/>
              <a:gd name="connsiteX8" fmla="*/ 337325 w 1583473"/>
              <a:gd name="connsiteY8" fmla="*/ 0 h 1349298"/>
              <a:gd name="connsiteX0" fmla="*/ 337325 w 1583473"/>
              <a:gd name="connsiteY0" fmla="*/ 0 h 1349298"/>
              <a:gd name="connsiteX1" fmla="*/ 1246149 w 1583473"/>
              <a:gd name="connsiteY1" fmla="*/ 0 h 1349298"/>
              <a:gd name="connsiteX2" fmla="*/ 1467202 w 1583473"/>
              <a:gd name="connsiteY2" fmla="*/ 448091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7" fmla="*/ 77202 w 1583473"/>
              <a:gd name="connsiteY7" fmla="*/ 541691 h 1349298"/>
              <a:gd name="connsiteX8" fmla="*/ 337325 w 1583473"/>
              <a:gd name="connsiteY8" fmla="*/ 0 h 1349298"/>
              <a:gd name="connsiteX0" fmla="*/ 337325 w 1583473"/>
              <a:gd name="connsiteY0" fmla="*/ 0 h 1349298"/>
              <a:gd name="connsiteX1" fmla="*/ 1467202 w 1583473"/>
              <a:gd name="connsiteY1" fmla="*/ 448091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480366 w 1583473"/>
              <a:gd name="connsiteY1" fmla="*/ 54096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495724 w 1583473"/>
              <a:gd name="connsiteY1" fmla="*/ 552866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495724 w 1583473"/>
              <a:gd name="connsiteY1" fmla="*/ 552866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495724 w 1583473"/>
              <a:gd name="connsiteY1" fmla="*/ 552866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77202 w 1583473"/>
              <a:gd name="connsiteY0" fmla="*/ 11234 h 818841"/>
              <a:gd name="connsiteX1" fmla="*/ 1495724 w 1583473"/>
              <a:gd name="connsiteY1" fmla="*/ 22409 h 818841"/>
              <a:gd name="connsiteX2" fmla="*/ 1583473 w 1583473"/>
              <a:gd name="connsiteY2" fmla="*/ 144192 h 818841"/>
              <a:gd name="connsiteX3" fmla="*/ 1246149 w 1583473"/>
              <a:gd name="connsiteY3" fmla="*/ 818841 h 818841"/>
              <a:gd name="connsiteX4" fmla="*/ 337325 w 1583473"/>
              <a:gd name="connsiteY4" fmla="*/ 818841 h 818841"/>
              <a:gd name="connsiteX5" fmla="*/ 0 w 1583473"/>
              <a:gd name="connsiteY5" fmla="*/ 144192 h 818841"/>
              <a:gd name="connsiteX6" fmla="*/ 77202 w 1583473"/>
              <a:gd name="connsiteY6" fmla="*/ 11234 h 818841"/>
              <a:gd name="connsiteX0" fmla="*/ 77202 w 1583473"/>
              <a:gd name="connsiteY0" fmla="*/ 13990 h 821597"/>
              <a:gd name="connsiteX1" fmla="*/ 1495724 w 1583473"/>
              <a:gd name="connsiteY1" fmla="*/ 18021 h 821597"/>
              <a:gd name="connsiteX2" fmla="*/ 1583473 w 1583473"/>
              <a:gd name="connsiteY2" fmla="*/ 146948 h 821597"/>
              <a:gd name="connsiteX3" fmla="*/ 1246149 w 1583473"/>
              <a:gd name="connsiteY3" fmla="*/ 821597 h 821597"/>
              <a:gd name="connsiteX4" fmla="*/ 337325 w 1583473"/>
              <a:gd name="connsiteY4" fmla="*/ 821597 h 821597"/>
              <a:gd name="connsiteX5" fmla="*/ 0 w 1583473"/>
              <a:gd name="connsiteY5" fmla="*/ 146948 h 821597"/>
              <a:gd name="connsiteX6" fmla="*/ 77202 w 1583473"/>
              <a:gd name="connsiteY6" fmla="*/ 13990 h 821597"/>
              <a:gd name="connsiteX0" fmla="*/ 77202 w 1583473"/>
              <a:gd name="connsiteY0" fmla="*/ 7184 h 814791"/>
              <a:gd name="connsiteX1" fmla="*/ 1495724 w 1583473"/>
              <a:gd name="connsiteY1" fmla="*/ 11215 h 814791"/>
              <a:gd name="connsiteX2" fmla="*/ 1583473 w 1583473"/>
              <a:gd name="connsiteY2" fmla="*/ 140142 h 814791"/>
              <a:gd name="connsiteX3" fmla="*/ 1246149 w 1583473"/>
              <a:gd name="connsiteY3" fmla="*/ 814791 h 814791"/>
              <a:gd name="connsiteX4" fmla="*/ 337325 w 1583473"/>
              <a:gd name="connsiteY4" fmla="*/ 814791 h 814791"/>
              <a:gd name="connsiteX5" fmla="*/ 0 w 1583473"/>
              <a:gd name="connsiteY5" fmla="*/ 140142 h 814791"/>
              <a:gd name="connsiteX6" fmla="*/ 77202 w 1583473"/>
              <a:gd name="connsiteY6" fmla="*/ 7184 h 814791"/>
              <a:gd name="connsiteX0" fmla="*/ 77202 w 1583473"/>
              <a:gd name="connsiteY0" fmla="*/ 9572 h 817179"/>
              <a:gd name="connsiteX1" fmla="*/ 1495724 w 1583473"/>
              <a:gd name="connsiteY1" fmla="*/ 13603 h 817179"/>
              <a:gd name="connsiteX2" fmla="*/ 1583473 w 1583473"/>
              <a:gd name="connsiteY2" fmla="*/ 142530 h 817179"/>
              <a:gd name="connsiteX3" fmla="*/ 1246149 w 1583473"/>
              <a:gd name="connsiteY3" fmla="*/ 817179 h 817179"/>
              <a:gd name="connsiteX4" fmla="*/ 337325 w 1583473"/>
              <a:gd name="connsiteY4" fmla="*/ 817179 h 817179"/>
              <a:gd name="connsiteX5" fmla="*/ 0 w 1583473"/>
              <a:gd name="connsiteY5" fmla="*/ 142530 h 817179"/>
              <a:gd name="connsiteX6" fmla="*/ 77202 w 1583473"/>
              <a:gd name="connsiteY6" fmla="*/ 9572 h 817179"/>
              <a:gd name="connsiteX0" fmla="*/ 77202 w 1583473"/>
              <a:gd name="connsiteY0" fmla="*/ 8920 h 816527"/>
              <a:gd name="connsiteX1" fmla="*/ 1495724 w 1583473"/>
              <a:gd name="connsiteY1" fmla="*/ 15456 h 816527"/>
              <a:gd name="connsiteX2" fmla="*/ 1583473 w 1583473"/>
              <a:gd name="connsiteY2" fmla="*/ 141878 h 816527"/>
              <a:gd name="connsiteX3" fmla="*/ 1246149 w 1583473"/>
              <a:gd name="connsiteY3" fmla="*/ 816527 h 816527"/>
              <a:gd name="connsiteX4" fmla="*/ 337325 w 1583473"/>
              <a:gd name="connsiteY4" fmla="*/ 816527 h 816527"/>
              <a:gd name="connsiteX5" fmla="*/ 0 w 1583473"/>
              <a:gd name="connsiteY5" fmla="*/ 141878 h 816527"/>
              <a:gd name="connsiteX6" fmla="*/ 77202 w 1583473"/>
              <a:gd name="connsiteY6" fmla="*/ 8920 h 816527"/>
              <a:gd name="connsiteX0" fmla="*/ 77202 w 1583473"/>
              <a:gd name="connsiteY0" fmla="*/ 8920 h 816527"/>
              <a:gd name="connsiteX1" fmla="*/ 1495724 w 1583473"/>
              <a:gd name="connsiteY1" fmla="*/ 15456 h 816527"/>
              <a:gd name="connsiteX2" fmla="*/ 1583473 w 1583473"/>
              <a:gd name="connsiteY2" fmla="*/ 141878 h 816527"/>
              <a:gd name="connsiteX3" fmla="*/ 1246149 w 1583473"/>
              <a:gd name="connsiteY3" fmla="*/ 816527 h 816527"/>
              <a:gd name="connsiteX4" fmla="*/ 337325 w 1583473"/>
              <a:gd name="connsiteY4" fmla="*/ 816527 h 816527"/>
              <a:gd name="connsiteX5" fmla="*/ 0 w 1583473"/>
              <a:gd name="connsiteY5" fmla="*/ 141878 h 816527"/>
              <a:gd name="connsiteX6" fmla="*/ 77202 w 1583473"/>
              <a:gd name="connsiteY6" fmla="*/ 8920 h 816527"/>
              <a:gd name="connsiteX0" fmla="*/ 77202 w 1583473"/>
              <a:gd name="connsiteY0" fmla="*/ 11036 h 818643"/>
              <a:gd name="connsiteX1" fmla="*/ 1491337 w 1583473"/>
              <a:gd name="connsiteY1" fmla="*/ 10428 h 818643"/>
              <a:gd name="connsiteX2" fmla="*/ 1583473 w 1583473"/>
              <a:gd name="connsiteY2" fmla="*/ 143994 h 818643"/>
              <a:gd name="connsiteX3" fmla="*/ 1246149 w 1583473"/>
              <a:gd name="connsiteY3" fmla="*/ 818643 h 818643"/>
              <a:gd name="connsiteX4" fmla="*/ 337325 w 1583473"/>
              <a:gd name="connsiteY4" fmla="*/ 818643 h 818643"/>
              <a:gd name="connsiteX5" fmla="*/ 0 w 1583473"/>
              <a:gd name="connsiteY5" fmla="*/ 143994 h 818643"/>
              <a:gd name="connsiteX6" fmla="*/ 77202 w 1583473"/>
              <a:gd name="connsiteY6" fmla="*/ 11036 h 818643"/>
              <a:gd name="connsiteX0" fmla="*/ 77202 w 1583473"/>
              <a:gd name="connsiteY0" fmla="*/ 4519 h 812126"/>
              <a:gd name="connsiteX1" fmla="*/ 1491337 w 1583473"/>
              <a:gd name="connsiteY1" fmla="*/ 3911 h 812126"/>
              <a:gd name="connsiteX2" fmla="*/ 1583473 w 1583473"/>
              <a:gd name="connsiteY2" fmla="*/ 137477 h 812126"/>
              <a:gd name="connsiteX3" fmla="*/ 1246149 w 1583473"/>
              <a:gd name="connsiteY3" fmla="*/ 812126 h 812126"/>
              <a:gd name="connsiteX4" fmla="*/ 337325 w 1583473"/>
              <a:gd name="connsiteY4" fmla="*/ 812126 h 812126"/>
              <a:gd name="connsiteX5" fmla="*/ 0 w 1583473"/>
              <a:gd name="connsiteY5" fmla="*/ 137477 h 812126"/>
              <a:gd name="connsiteX6" fmla="*/ 77202 w 1583473"/>
              <a:gd name="connsiteY6" fmla="*/ 4519 h 812126"/>
              <a:gd name="connsiteX0" fmla="*/ 79394 w 1583473"/>
              <a:gd name="connsiteY0" fmla="*/ 7751 h 808215"/>
              <a:gd name="connsiteX1" fmla="*/ 1491337 w 1583473"/>
              <a:gd name="connsiteY1" fmla="*/ 0 h 808215"/>
              <a:gd name="connsiteX2" fmla="*/ 1583473 w 1583473"/>
              <a:gd name="connsiteY2" fmla="*/ 133566 h 808215"/>
              <a:gd name="connsiteX3" fmla="*/ 1246149 w 1583473"/>
              <a:gd name="connsiteY3" fmla="*/ 808215 h 808215"/>
              <a:gd name="connsiteX4" fmla="*/ 337325 w 1583473"/>
              <a:gd name="connsiteY4" fmla="*/ 808215 h 808215"/>
              <a:gd name="connsiteX5" fmla="*/ 0 w 1583473"/>
              <a:gd name="connsiteY5" fmla="*/ 133566 h 808215"/>
              <a:gd name="connsiteX6" fmla="*/ 79394 w 1583473"/>
              <a:gd name="connsiteY6" fmla="*/ 7751 h 808215"/>
              <a:gd name="connsiteX0" fmla="*/ 68425 w 1583473"/>
              <a:gd name="connsiteY0" fmla="*/ 10132 h 808215"/>
              <a:gd name="connsiteX1" fmla="*/ 1491337 w 1583473"/>
              <a:gd name="connsiteY1" fmla="*/ 0 h 808215"/>
              <a:gd name="connsiteX2" fmla="*/ 1583473 w 1583473"/>
              <a:gd name="connsiteY2" fmla="*/ 133566 h 808215"/>
              <a:gd name="connsiteX3" fmla="*/ 1246149 w 1583473"/>
              <a:gd name="connsiteY3" fmla="*/ 808215 h 808215"/>
              <a:gd name="connsiteX4" fmla="*/ 337325 w 1583473"/>
              <a:gd name="connsiteY4" fmla="*/ 808215 h 808215"/>
              <a:gd name="connsiteX5" fmla="*/ 0 w 1583473"/>
              <a:gd name="connsiteY5" fmla="*/ 133566 h 808215"/>
              <a:gd name="connsiteX6" fmla="*/ 68425 w 1583473"/>
              <a:gd name="connsiteY6" fmla="*/ 10132 h 808215"/>
              <a:gd name="connsiteX0" fmla="*/ 68425 w 1583473"/>
              <a:gd name="connsiteY0" fmla="*/ 2988 h 801071"/>
              <a:gd name="connsiteX1" fmla="*/ 1486950 w 1583473"/>
              <a:gd name="connsiteY1" fmla="*/ 0 h 801071"/>
              <a:gd name="connsiteX2" fmla="*/ 1583473 w 1583473"/>
              <a:gd name="connsiteY2" fmla="*/ 126422 h 801071"/>
              <a:gd name="connsiteX3" fmla="*/ 1246149 w 1583473"/>
              <a:gd name="connsiteY3" fmla="*/ 801071 h 801071"/>
              <a:gd name="connsiteX4" fmla="*/ 337325 w 1583473"/>
              <a:gd name="connsiteY4" fmla="*/ 801071 h 801071"/>
              <a:gd name="connsiteX5" fmla="*/ 0 w 1583473"/>
              <a:gd name="connsiteY5" fmla="*/ 126422 h 801071"/>
              <a:gd name="connsiteX6" fmla="*/ 68425 w 1583473"/>
              <a:gd name="connsiteY6" fmla="*/ 2988 h 801071"/>
              <a:gd name="connsiteX0" fmla="*/ 68425 w 1583473"/>
              <a:gd name="connsiteY0" fmla="*/ 2988 h 801071"/>
              <a:gd name="connsiteX1" fmla="*/ 1486950 w 1583473"/>
              <a:gd name="connsiteY1" fmla="*/ 0 h 801071"/>
              <a:gd name="connsiteX2" fmla="*/ 1583473 w 1583473"/>
              <a:gd name="connsiteY2" fmla="*/ 126422 h 801071"/>
              <a:gd name="connsiteX3" fmla="*/ 1246149 w 1583473"/>
              <a:gd name="connsiteY3" fmla="*/ 801071 h 801071"/>
              <a:gd name="connsiteX4" fmla="*/ 337325 w 1583473"/>
              <a:gd name="connsiteY4" fmla="*/ 801071 h 801071"/>
              <a:gd name="connsiteX5" fmla="*/ 0 w 1583473"/>
              <a:gd name="connsiteY5" fmla="*/ 126422 h 801071"/>
              <a:gd name="connsiteX6" fmla="*/ 68425 w 1583473"/>
              <a:gd name="connsiteY6" fmla="*/ 2988 h 801071"/>
              <a:gd name="connsiteX0" fmla="*/ 68425 w 1583473"/>
              <a:gd name="connsiteY0" fmla="*/ 8 h 798091"/>
              <a:gd name="connsiteX1" fmla="*/ 1514046 w 1583473"/>
              <a:gd name="connsiteY1" fmla="*/ 19245 h 798091"/>
              <a:gd name="connsiteX2" fmla="*/ 1583473 w 1583473"/>
              <a:gd name="connsiteY2" fmla="*/ 123442 h 798091"/>
              <a:gd name="connsiteX3" fmla="*/ 1246149 w 1583473"/>
              <a:gd name="connsiteY3" fmla="*/ 798091 h 798091"/>
              <a:gd name="connsiteX4" fmla="*/ 337325 w 1583473"/>
              <a:gd name="connsiteY4" fmla="*/ 798091 h 798091"/>
              <a:gd name="connsiteX5" fmla="*/ 0 w 1583473"/>
              <a:gd name="connsiteY5" fmla="*/ 123442 h 798091"/>
              <a:gd name="connsiteX6" fmla="*/ 68425 w 1583473"/>
              <a:gd name="connsiteY6" fmla="*/ 8 h 798091"/>
              <a:gd name="connsiteX0" fmla="*/ 70887 w 1583473"/>
              <a:gd name="connsiteY0" fmla="*/ 11 h 781426"/>
              <a:gd name="connsiteX1" fmla="*/ 1514046 w 1583473"/>
              <a:gd name="connsiteY1" fmla="*/ 2580 h 781426"/>
              <a:gd name="connsiteX2" fmla="*/ 1583473 w 1583473"/>
              <a:gd name="connsiteY2" fmla="*/ 106777 h 781426"/>
              <a:gd name="connsiteX3" fmla="*/ 1246149 w 1583473"/>
              <a:gd name="connsiteY3" fmla="*/ 781426 h 781426"/>
              <a:gd name="connsiteX4" fmla="*/ 337325 w 1583473"/>
              <a:gd name="connsiteY4" fmla="*/ 781426 h 781426"/>
              <a:gd name="connsiteX5" fmla="*/ 0 w 1583473"/>
              <a:gd name="connsiteY5" fmla="*/ 106777 h 781426"/>
              <a:gd name="connsiteX6" fmla="*/ 70887 w 1583473"/>
              <a:gd name="connsiteY6" fmla="*/ 11 h 781426"/>
              <a:gd name="connsiteX0" fmla="*/ 56108 w 1583473"/>
              <a:gd name="connsiteY0" fmla="*/ 11 h 781426"/>
              <a:gd name="connsiteX1" fmla="*/ 1514046 w 1583473"/>
              <a:gd name="connsiteY1" fmla="*/ 2580 h 781426"/>
              <a:gd name="connsiteX2" fmla="*/ 1583473 w 1583473"/>
              <a:gd name="connsiteY2" fmla="*/ 106777 h 781426"/>
              <a:gd name="connsiteX3" fmla="*/ 1246149 w 1583473"/>
              <a:gd name="connsiteY3" fmla="*/ 781426 h 781426"/>
              <a:gd name="connsiteX4" fmla="*/ 337325 w 1583473"/>
              <a:gd name="connsiteY4" fmla="*/ 781426 h 781426"/>
              <a:gd name="connsiteX5" fmla="*/ 0 w 1583473"/>
              <a:gd name="connsiteY5" fmla="*/ 106777 h 781426"/>
              <a:gd name="connsiteX6" fmla="*/ 56108 w 1583473"/>
              <a:gd name="connsiteY6" fmla="*/ 11 h 78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3473" h="781426">
                <a:moveTo>
                  <a:pt x="56108" y="11"/>
                </a:moveTo>
                <a:lnTo>
                  <a:pt x="1514046" y="2580"/>
                </a:lnTo>
                <a:cubicBezTo>
                  <a:pt x="1557920" y="63471"/>
                  <a:pt x="1538137" y="40783"/>
                  <a:pt x="1583473" y="106777"/>
                </a:cubicBezTo>
                <a:lnTo>
                  <a:pt x="1246149" y="781426"/>
                </a:lnTo>
                <a:lnTo>
                  <a:pt x="337325" y="781426"/>
                </a:lnTo>
                <a:lnTo>
                  <a:pt x="0" y="106777"/>
                </a:lnTo>
                <a:cubicBezTo>
                  <a:pt x="25734" y="62458"/>
                  <a:pt x="54185" y="-914"/>
                  <a:pt x="56108" y="11"/>
                </a:cubicBezTo>
                <a:close/>
              </a:path>
            </a:pathLst>
          </a:custGeom>
          <a:gradFill>
            <a:gsLst>
              <a:gs pos="0">
                <a:schemeClr val="bg2">
                  <a:lumMod val="25000"/>
                </a:schemeClr>
              </a:gs>
              <a:gs pos="80000">
                <a:schemeClr val="accent3">
                  <a:shade val="93000"/>
                  <a:satMod val="130000"/>
                </a:schemeClr>
              </a:gs>
              <a:gs pos="100000">
                <a:schemeClr val="accent3">
                  <a:shade val="94000"/>
                  <a:satMod val="135000"/>
                </a:schemeClr>
              </a:gs>
            </a:gsLst>
            <a:lin ang="8400000" scaled="0"/>
          </a:gradFill>
          <a:ln/>
          <a:scene3d>
            <a:camera prst="orthographicFront"/>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err="1">
              <a:solidFill>
                <a:schemeClr val="tx1"/>
              </a:solidFill>
            </a:endParaRPr>
          </a:p>
        </p:txBody>
      </p:sp>
      <p:sp>
        <p:nvSpPr>
          <p:cNvPr id="4" name="Date Placeholder 3"/>
          <p:cNvSpPr>
            <a:spLocks noGrp="1"/>
          </p:cNvSpPr>
          <p:nvPr>
            <p:ph type="dt" sz="half" idx="10"/>
          </p:nvPr>
        </p:nvSpPr>
        <p:spPr/>
        <p:txBody>
          <a:bodyPr/>
          <a:lstStyle>
            <a:lvl1pPr>
              <a:defRPr sz="900"/>
            </a:lvl1pPr>
          </a:lstStyle>
          <a:p>
            <a:fld id="{ACF4D067-4ADC-4E44-A8E1-EC6D134DA828}" type="datetimeFigureOut">
              <a:rPr lang="en-US" smtClean="0"/>
              <a:pPr/>
              <a:t>5/8/2017</a:t>
            </a:fld>
            <a:endParaRPr lang="en-US"/>
          </a:p>
        </p:txBody>
      </p:sp>
    </p:spTree>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CF4D067-4ADC-4E44-A8E1-EC6D134DA828}" type="datetimeFigureOut">
              <a:rPr lang="en-US" smtClean="0"/>
              <a:pPr/>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A7F96F-1D34-4AD8-A324-DDD9B7126D3B}" type="slidenum">
              <a:rPr lang="en-US" smtClean="0"/>
              <a:pPr/>
              <a:t>‹#›</a:t>
            </a:fld>
            <a:endParaRPr lang="en-US"/>
          </a:p>
        </p:txBody>
      </p:sp>
      <p:sp>
        <p:nvSpPr>
          <p:cNvPr id="9" name="Rectangle 8"/>
          <p:cNvSpPr/>
          <p:nvPr userDrawn="1"/>
        </p:nvSpPr>
        <p:spPr>
          <a:xfrm>
            <a:off x="102393" y="1"/>
            <a:ext cx="9041607" cy="1349298"/>
          </a:xfrm>
          <a:prstGeom prst="rect">
            <a:avLst/>
          </a:prstGeom>
          <a:ln>
            <a:noFill/>
          </a:ln>
          <a:effectLst>
            <a:outerShdw blurRad="101600" dist="63500" dir="3600000" rotWithShape="0">
              <a:srgbClr val="000000">
                <a:alpha val="35000"/>
              </a:srgb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err="1">
              <a:solidFill>
                <a:schemeClr val="tx1"/>
              </a:solidFill>
            </a:endParaRPr>
          </a:p>
        </p:txBody>
      </p:sp>
      <p:sp>
        <p:nvSpPr>
          <p:cNvPr id="10" name="Hexagon 9"/>
          <p:cNvSpPr/>
          <p:nvPr userDrawn="1"/>
        </p:nvSpPr>
        <p:spPr>
          <a:xfrm rot="16200000">
            <a:off x="-344873" y="336611"/>
            <a:ext cx="1345725" cy="672494"/>
          </a:xfrm>
          <a:custGeom>
            <a:avLst/>
            <a:gdLst>
              <a:gd name="connsiteX0" fmla="*/ 0 w 1583473"/>
              <a:gd name="connsiteY0" fmla="*/ 674649 h 1349298"/>
              <a:gd name="connsiteX1" fmla="*/ 337325 w 1583473"/>
              <a:gd name="connsiteY1" fmla="*/ 0 h 1349298"/>
              <a:gd name="connsiteX2" fmla="*/ 1246149 w 1583473"/>
              <a:gd name="connsiteY2" fmla="*/ 0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0" fmla="*/ 337325 w 1583473"/>
              <a:gd name="connsiteY0" fmla="*/ 0 h 1349298"/>
              <a:gd name="connsiteX1" fmla="*/ 1246149 w 1583473"/>
              <a:gd name="connsiteY1" fmla="*/ 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0" fmla="*/ 337325 w 1583473"/>
              <a:gd name="connsiteY0" fmla="*/ 0 h 1349298"/>
              <a:gd name="connsiteX1" fmla="*/ 1246149 w 1583473"/>
              <a:gd name="connsiteY1" fmla="*/ 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246149 w 1583473"/>
              <a:gd name="connsiteY1" fmla="*/ 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246149 w 1583473"/>
              <a:gd name="connsiteY1" fmla="*/ 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246149 w 1583473"/>
              <a:gd name="connsiteY1" fmla="*/ 0 h 1349298"/>
              <a:gd name="connsiteX2" fmla="*/ 1467202 w 1583473"/>
              <a:gd name="connsiteY2" fmla="*/ 448091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7" fmla="*/ 77202 w 1583473"/>
              <a:gd name="connsiteY7" fmla="*/ 541691 h 1349298"/>
              <a:gd name="connsiteX8" fmla="*/ 337325 w 1583473"/>
              <a:gd name="connsiteY8" fmla="*/ 0 h 1349298"/>
              <a:gd name="connsiteX0" fmla="*/ 337325 w 1583473"/>
              <a:gd name="connsiteY0" fmla="*/ 0 h 1349298"/>
              <a:gd name="connsiteX1" fmla="*/ 1246149 w 1583473"/>
              <a:gd name="connsiteY1" fmla="*/ 0 h 1349298"/>
              <a:gd name="connsiteX2" fmla="*/ 1467202 w 1583473"/>
              <a:gd name="connsiteY2" fmla="*/ 448091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7" fmla="*/ 77202 w 1583473"/>
              <a:gd name="connsiteY7" fmla="*/ 541691 h 1349298"/>
              <a:gd name="connsiteX8" fmla="*/ 337325 w 1583473"/>
              <a:gd name="connsiteY8" fmla="*/ 0 h 1349298"/>
              <a:gd name="connsiteX0" fmla="*/ 337325 w 1583473"/>
              <a:gd name="connsiteY0" fmla="*/ 0 h 1349298"/>
              <a:gd name="connsiteX1" fmla="*/ 1246149 w 1583473"/>
              <a:gd name="connsiteY1" fmla="*/ 0 h 1349298"/>
              <a:gd name="connsiteX2" fmla="*/ 1467202 w 1583473"/>
              <a:gd name="connsiteY2" fmla="*/ 448091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7" fmla="*/ 77202 w 1583473"/>
              <a:gd name="connsiteY7" fmla="*/ 541691 h 1349298"/>
              <a:gd name="connsiteX8" fmla="*/ 337325 w 1583473"/>
              <a:gd name="connsiteY8" fmla="*/ 0 h 1349298"/>
              <a:gd name="connsiteX0" fmla="*/ 337325 w 1583473"/>
              <a:gd name="connsiteY0" fmla="*/ 0 h 1349298"/>
              <a:gd name="connsiteX1" fmla="*/ 1246149 w 1583473"/>
              <a:gd name="connsiteY1" fmla="*/ 0 h 1349298"/>
              <a:gd name="connsiteX2" fmla="*/ 1467202 w 1583473"/>
              <a:gd name="connsiteY2" fmla="*/ 448091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7" fmla="*/ 77202 w 1583473"/>
              <a:gd name="connsiteY7" fmla="*/ 541691 h 1349298"/>
              <a:gd name="connsiteX8" fmla="*/ 337325 w 1583473"/>
              <a:gd name="connsiteY8" fmla="*/ 0 h 1349298"/>
              <a:gd name="connsiteX0" fmla="*/ 337325 w 1583473"/>
              <a:gd name="connsiteY0" fmla="*/ 0 h 1349298"/>
              <a:gd name="connsiteX1" fmla="*/ 1467202 w 1583473"/>
              <a:gd name="connsiteY1" fmla="*/ 448091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480366 w 1583473"/>
              <a:gd name="connsiteY1" fmla="*/ 54096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495724 w 1583473"/>
              <a:gd name="connsiteY1" fmla="*/ 552866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495724 w 1583473"/>
              <a:gd name="connsiteY1" fmla="*/ 552866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495724 w 1583473"/>
              <a:gd name="connsiteY1" fmla="*/ 552866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77202 w 1583473"/>
              <a:gd name="connsiteY0" fmla="*/ 11234 h 818841"/>
              <a:gd name="connsiteX1" fmla="*/ 1495724 w 1583473"/>
              <a:gd name="connsiteY1" fmla="*/ 22409 h 818841"/>
              <a:gd name="connsiteX2" fmla="*/ 1583473 w 1583473"/>
              <a:gd name="connsiteY2" fmla="*/ 144192 h 818841"/>
              <a:gd name="connsiteX3" fmla="*/ 1246149 w 1583473"/>
              <a:gd name="connsiteY3" fmla="*/ 818841 h 818841"/>
              <a:gd name="connsiteX4" fmla="*/ 337325 w 1583473"/>
              <a:gd name="connsiteY4" fmla="*/ 818841 h 818841"/>
              <a:gd name="connsiteX5" fmla="*/ 0 w 1583473"/>
              <a:gd name="connsiteY5" fmla="*/ 144192 h 818841"/>
              <a:gd name="connsiteX6" fmla="*/ 77202 w 1583473"/>
              <a:gd name="connsiteY6" fmla="*/ 11234 h 818841"/>
              <a:gd name="connsiteX0" fmla="*/ 77202 w 1583473"/>
              <a:gd name="connsiteY0" fmla="*/ 13990 h 821597"/>
              <a:gd name="connsiteX1" fmla="*/ 1495724 w 1583473"/>
              <a:gd name="connsiteY1" fmla="*/ 18021 h 821597"/>
              <a:gd name="connsiteX2" fmla="*/ 1583473 w 1583473"/>
              <a:gd name="connsiteY2" fmla="*/ 146948 h 821597"/>
              <a:gd name="connsiteX3" fmla="*/ 1246149 w 1583473"/>
              <a:gd name="connsiteY3" fmla="*/ 821597 h 821597"/>
              <a:gd name="connsiteX4" fmla="*/ 337325 w 1583473"/>
              <a:gd name="connsiteY4" fmla="*/ 821597 h 821597"/>
              <a:gd name="connsiteX5" fmla="*/ 0 w 1583473"/>
              <a:gd name="connsiteY5" fmla="*/ 146948 h 821597"/>
              <a:gd name="connsiteX6" fmla="*/ 77202 w 1583473"/>
              <a:gd name="connsiteY6" fmla="*/ 13990 h 821597"/>
              <a:gd name="connsiteX0" fmla="*/ 77202 w 1583473"/>
              <a:gd name="connsiteY0" fmla="*/ 7184 h 814791"/>
              <a:gd name="connsiteX1" fmla="*/ 1495724 w 1583473"/>
              <a:gd name="connsiteY1" fmla="*/ 11215 h 814791"/>
              <a:gd name="connsiteX2" fmla="*/ 1583473 w 1583473"/>
              <a:gd name="connsiteY2" fmla="*/ 140142 h 814791"/>
              <a:gd name="connsiteX3" fmla="*/ 1246149 w 1583473"/>
              <a:gd name="connsiteY3" fmla="*/ 814791 h 814791"/>
              <a:gd name="connsiteX4" fmla="*/ 337325 w 1583473"/>
              <a:gd name="connsiteY4" fmla="*/ 814791 h 814791"/>
              <a:gd name="connsiteX5" fmla="*/ 0 w 1583473"/>
              <a:gd name="connsiteY5" fmla="*/ 140142 h 814791"/>
              <a:gd name="connsiteX6" fmla="*/ 77202 w 1583473"/>
              <a:gd name="connsiteY6" fmla="*/ 7184 h 814791"/>
              <a:gd name="connsiteX0" fmla="*/ 77202 w 1583473"/>
              <a:gd name="connsiteY0" fmla="*/ 9572 h 817179"/>
              <a:gd name="connsiteX1" fmla="*/ 1495724 w 1583473"/>
              <a:gd name="connsiteY1" fmla="*/ 13603 h 817179"/>
              <a:gd name="connsiteX2" fmla="*/ 1583473 w 1583473"/>
              <a:gd name="connsiteY2" fmla="*/ 142530 h 817179"/>
              <a:gd name="connsiteX3" fmla="*/ 1246149 w 1583473"/>
              <a:gd name="connsiteY3" fmla="*/ 817179 h 817179"/>
              <a:gd name="connsiteX4" fmla="*/ 337325 w 1583473"/>
              <a:gd name="connsiteY4" fmla="*/ 817179 h 817179"/>
              <a:gd name="connsiteX5" fmla="*/ 0 w 1583473"/>
              <a:gd name="connsiteY5" fmla="*/ 142530 h 817179"/>
              <a:gd name="connsiteX6" fmla="*/ 77202 w 1583473"/>
              <a:gd name="connsiteY6" fmla="*/ 9572 h 817179"/>
              <a:gd name="connsiteX0" fmla="*/ 77202 w 1583473"/>
              <a:gd name="connsiteY0" fmla="*/ 8920 h 816527"/>
              <a:gd name="connsiteX1" fmla="*/ 1495724 w 1583473"/>
              <a:gd name="connsiteY1" fmla="*/ 15456 h 816527"/>
              <a:gd name="connsiteX2" fmla="*/ 1583473 w 1583473"/>
              <a:gd name="connsiteY2" fmla="*/ 141878 h 816527"/>
              <a:gd name="connsiteX3" fmla="*/ 1246149 w 1583473"/>
              <a:gd name="connsiteY3" fmla="*/ 816527 h 816527"/>
              <a:gd name="connsiteX4" fmla="*/ 337325 w 1583473"/>
              <a:gd name="connsiteY4" fmla="*/ 816527 h 816527"/>
              <a:gd name="connsiteX5" fmla="*/ 0 w 1583473"/>
              <a:gd name="connsiteY5" fmla="*/ 141878 h 816527"/>
              <a:gd name="connsiteX6" fmla="*/ 77202 w 1583473"/>
              <a:gd name="connsiteY6" fmla="*/ 8920 h 816527"/>
              <a:gd name="connsiteX0" fmla="*/ 77202 w 1583473"/>
              <a:gd name="connsiteY0" fmla="*/ 8920 h 816527"/>
              <a:gd name="connsiteX1" fmla="*/ 1495724 w 1583473"/>
              <a:gd name="connsiteY1" fmla="*/ 15456 h 816527"/>
              <a:gd name="connsiteX2" fmla="*/ 1583473 w 1583473"/>
              <a:gd name="connsiteY2" fmla="*/ 141878 h 816527"/>
              <a:gd name="connsiteX3" fmla="*/ 1246149 w 1583473"/>
              <a:gd name="connsiteY3" fmla="*/ 816527 h 816527"/>
              <a:gd name="connsiteX4" fmla="*/ 337325 w 1583473"/>
              <a:gd name="connsiteY4" fmla="*/ 816527 h 816527"/>
              <a:gd name="connsiteX5" fmla="*/ 0 w 1583473"/>
              <a:gd name="connsiteY5" fmla="*/ 141878 h 816527"/>
              <a:gd name="connsiteX6" fmla="*/ 77202 w 1583473"/>
              <a:gd name="connsiteY6" fmla="*/ 8920 h 816527"/>
              <a:gd name="connsiteX0" fmla="*/ 77202 w 1583473"/>
              <a:gd name="connsiteY0" fmla="*/ 11036 h 818643"/>
              <a:gd name="connsiteX1" fmla="*/ 1491337 w 1583473"/>
              <a:gd name="connsiteY1" fmla="*/ 10428 h 818643"/>
              <a:gd name="connsiteX2" fmla="*/ 1583473 w 1583473"/>
              <a:gd name="connsiteY2" fmla="*/ 143994 h 818643"/>
              <a:gd name="connsiteX3" fmla="*/ 1246149 w 1583473"/>
              <a:gd name="connsiteY3" fmla="*/ 818643 h 818643"/>
              <a:gd name="connsiteX4" fmla="*/ 337325 w 1583473"/>
              <a:gd name="connsiteY4" fmla="*/ 818643 h 818643"/>
              <a:gd name="connsiteX5" fmla="*/ 0 w 1583473"/>
              <a:gd name="connsiteY5" fmla="*/ 143994 h 818643"/>
              <a:gd name="connsiteX6" fmla="*/ 77202 w 1583473"/>
              <a:gd name="connsiteY6" fmla="*/ 11036 h 818643"/>
              <a:gd name="connsiteX0" fmla="*/ 77202 w 1583473"/>
              <a:gd name="connsiteY0" fmla="*/ 4519 h 812126"/>
              <a:gd name="connsiteX1" fmla="*/ 1491337 w 1583473"/>
              <a:gd name="connsiteY1" fmla="*/ 3911 h 812126"/>
              <a:gd name="connsiteX2" fmla="*/ 1583473 w 1583473"/>
              <a:gd name="connsiteY2" fmla="*/ 137477 h 812126"/>
              <a:gd name="connsiteX3" fmla="*/ 1246149 w 1583473"/>
              <a:gd name="connsiteY3" fmla="*/ 812126 h 812126"/>
              <a:gd name="connsiteX4" fmla="*/ 337325 w 1583473"/>
              <a:gd name="connsiteY4" fmla="*/ 812126 h 812126"/>
              <a:gd name="connsiteX5" fmla="*/ 0 w 1583473"/>
              <a:gd name="connsiteY5" fmla="*/ 137477 h 812126"/>
              <a:gd name="connsiteX6" fmla="*/ 77202 w 1583473"/>
              <a:gd name="connsiteY6" fmla="*/ 4519 h 812126"/>
              <a:gd name="connsiteX0" fmla="*/ 79394 w 1583473"/>
              <a:gd name="connsiteY0" fmla="*/ 7751 h 808215"/>
              <a:gd name="connsiteX1" fmla="*/ 1491337 w 1583473"/>
              <a:gd name="connsiteY1" fmla="*/ 0 h 808215"/>
              <a:gd name="connsiteX2" fmla="*/ 1583473 w 1583473"/>
              <a:gd name="connsiteY2" fmla="*/ 133566 h 808215"/>
              <a:gd name="connsiteX3" fmla="*/ 1246149 w 1583473"/>
              <a:gd name="connsiteY3" fmla="*/ 808215 h 808215"/>
              <a:gd name="connsiteX4" fmla="*/ 337325 w 1583473"/>
              <a:gd name="connsiteY4" fmla="*/ 808215 h 808215"/>
              <a:gd name="connsiteX5" fmla="*/ 0 w 1583473"/>
              <a:gd name="connsiteY5" fmla="*/ 133566 h 808215"/>
              <a:gd name="connsiteX6" fmla="*/ 79394 w 1583473"/>
              <a:gd name="connsiteY6" fmla="*/ 7751 h 808215"/>
              <a:gd name="connsiteX0" fmla="*/ 68425 w 1583473"/>
              <a:gd name="connsiteY0" fmla="*/ 10132 h 808215"/>
              <a:gd name="connsiteX1" fmla="*/ 1491337 w 1583473"/>
              <a:gd name="connsiteY1" fmla="*/ 0 h 808215"/>
              <a:gd name="connsiteX2" fmla="*/ 1583473 w 1583473"/>
              <a:gd name="connsiteY2" fmla="*/ 133566 h 808215"/>
              <a:gd name="connsiteX3" fmla="*/ 1246149 w 1583473"/>
              <a:gd name="connsiteY3" fmla="*/ 808215 h 808215"/>
              <a:gd name="connsiteX4" fmla="*/ 337325 w 1583473"/>
              <a:gd name="connsiteY4" fmla="*/ 808215 h 808215"/>
              <a:gd name="connsiteX5" fmla="*/ 0 w 1583473"/>
              <a:gd name="connsiteY5" fmla="*/ 133566 h 808215"/>
              <a:gd name="connsiteX6" fmla="*/ 68425 w 1583473"/>
              <a:gd name="connsiteY6" fmla="*/ 10132 h 808215"/>
              <a:gd name="connsiteX0" fmla="*/ 68425 w 1583473"/>
              <a:gd name="connsiteY0" fmla="*/ 2988 h 801071"/>
              <a:gd name="connsiteX1" fmla="*/ 1486950 w 1583473"/>
              <a:gd name="connsiteY1" fmla="*/ 0 h 801071"/>
              <a:gd name="connsiteX2" fmla="*/ 1583473 w 1583473"/>
              <a:gd name="connsiteY2" fmla="*/ 126422 h 801071"/>
              <a:gd name="connsiteX3" fmla="*/ 1246149 w 1583473"/>
              <a:gd name="connsiteY3" fmla="*/ 801071 h 801071"/>
              <a:gd name="connsiteX4" fmla="*/ 337325 w 1583473"/>
              <a:gd name="connsiteY4" fmla="*/ 801071 h 801071"/>
              <a:gd name="connsiteX5" fmla="*/ 0 w 1583473"/>
              <a:gd name="connsiteY5" fmla="*/ 126422 h 801071"/>
              <a:gd name="connsiteX6" fmla="*/ 68425 w 1583473"/>
              <a:gd name="connsiteY6" fmla="*/ 2988 h 801071"/>
              <a:gd name="connsiteX0" fmla="*/ 68425 w 1583473"/>
              <a:gd name="connsiteY0" fmla="*/ 2988 h 801071"/>
              <a:gd name="connsiteX1" fmla="*/ 1486950 w 1583473"/>
              <a:gd name="connsiteY1" fmla="*/ 0 h 801071"/>
              <a:gd name="connsiteX2" fmla="*/ 1583473 w 1583473"/>
              <a:gd name="connsiteY2" fmla="*/ 126422 h 801071"/>
              <a:gd name="connsiteX3" fmla="*/ 1246149 w 1583473"/>
              <a:gd name="connsiteY3" fmla="*/ 801071 h 801071"/>
              <a:gd name="connsiteX4" fmla="*/ 337325 w 1583473"/>
              <a:gd name="connsiteY4" fmla="*/ 801071 h 801071"/>
              <a:gd name="connsiteX5" fmla="*/ 0 w 1583473"/>
              <a:gd name="connsiteY5" fmla="*/ 126422 h 801071"/>
              <a:gd name="connsiteX6" fmla="*/ 68425 w 1583473"/>
              <a:gd name="connsiteY6" fmla="*/ 2988 h 801071"/>
              <a:gd name="connsiteX0" fmla="*/ 68423 w 1583473"/>
              <a:gd name="connsiteY0" fmla="*/ 7 h 807485"/>
              <a:gd name="connsiteX1" fmla="*/ 1486950 w 1583473"/>
              <a:gd name="connsiteY1" fmla="*/ 6414 h 807485"/>
              <a:gd name="connsiteX2" fmla="*/ 1583473 w 1583473"/>
              <a:gd name="connsiteY2" fmla="*/ 132836 h 807485"/>
              <a:gd name="connsiteX3" fmla="*/ 1246149 w 1583473"/>
              <a:gd name="connsiteY3" fmla="*/ 807485 h 807485"/>
              <a:gd name="connsiteX4" fmla="*/ 337325 w 1583473"/>
              <a:gd name="connsiteY4" fmla="*/ 807485 h 807485"/>
              <a:gd name="connsiteX5" fmla="*/ 0 w 1583473"/>
              <a:gd name="connsiteY5" fmla="*/ 132836 h 807485"/>
              <a:gd name="connsiteX6" fmla="*/ 68423 w 1583473"/>
              <a:gd name="connsiteY6" fmla="*/ 7 h 80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3473" h="807485">
                <a:moveTo>
                  <a:pt x="68423" y="7"/>
                </a:moveTo>
                <a:lnTo>
                  <a:pt x="1486950" y="6414"/>
                </a:lnTo>
                <a:cubicBezTo>
                  <a:pt x="1530824" y="67305"/>
                  <a:pt x="1538137" y="66842"/>
                  <a:pt x="1583473" y="132836"/>
                </a:cubicBezTo>
                <a:lnTo>
                  <a:pt x="1246149" y="807485"/>
                </a:lnTo>
                <a:lnTo>
                  <a:pt x="337325" y="807485"/>
                </a:lnTo>
                <a:lnTo>
                  <a:pt x="0" y="132836"/>
                </a:lnTo>
                <a:cubicBezTo>
                  <a:pt x="25734" y="88517"/>
                  <a:pt x="66500" y="-918"/>
                  <a:pt x="68423" y="7"/>
                </a:cubicBezTo>
                <a:close/>
              </a:path>
            </a:pathLst>
          </a:custGeom>
          <a:gradFill>
            <a:gsLst>
              <a:gs pos="0">
                <a:schemeClr val="bg2">
                  <a:lumMod val="25000"/>
                </a:schemeClr>
              </a:gs>
              <a:gs pos="80000">
                <a:schemeClr val="accent3">
                  <a:shade val="93000"/>
                  <a:satMod val="130000"/>
                </a:schemeClr>
              </a:gs>
              <a:gs pos="100000">
                <a:schemeClr val="accent3">
                  <a:shade val="94000"/>
                  <a:satMod val="135000"/>
                </a:schemeClr>
              </a:gs>
            </a:gsLst>
            <a:lin ang="8400000" scaled="0"/>
          </a:gradFill>
          <a:ln/>
          <a:scene3d>
            <a:camera prst="orthographicFront"/>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err="1">
              <a:solidFill>
                <a:schemeClr val="tx1"/>
              </a:solidFill>
            </a:endParaRPr>
          </a:p>
        </p:txBody>
      </p:sp>
      <p:sp>
        <p:nvSpPr>
          <p:cNvPr id="3" name="Content Placeholder 2"/>
          <p:cNvSpPr>
            <a:spLocks noGrp="1"/>
          </p:cNvSpPr>
          <p:nvPr>
            <p:ph idx="1"/>
          </p:nvPr>
        </p:nvSpPr>
        <p:spPr>
          <a:xfrm>
            <a:off x="301083" y="1613140"/>
            <a:ext cx="8664497" cy="4943777"/>
          </a:xfrm>
        </p:spPr>
        <p:txBody>
          <a:bodyPr/>
          <a:lstStyle>
            <a:lvl1pPr marL="342900" indent="-342900">
              <a:buFontTx/>
              <a:buBlip>
                <a:blip r:embed="rId2"/>
              </a:buBlip>
              <a:defRPr/>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3" name="Title Placeholder 1"/>
          <p:cNvSpPr>
            <a:spLocks noGrp="1"/>
          </p:cNvSpPr>
          <p:nvPr>
            <p:ph type="title"/>
          </p:nvPr>
        </p:nvSpPr>
        <p:spPr>
          <a:xfrm>
            <a:off x="759125" y="163128"/>
            <a:ext cx="8239909" cy="1143000"/>
          </a:xfrm>
          <a:prstGeom prst="rect">
            <a:avLst/>
          </a:prstGeom>
        </p:spPr>
        <p:txBody>
          <a:bodyPr vert="horz" lIns="91440" tIns="45720" rIns="91440" bIns="45720" rtlCol="0" anchor="ctr">
            <a:normAutofit/>
          </a:bodyPr>
          <a:lstStyle>
            <a:lvl1pPr>
              <a:defRPr sz="4000"/>
            </a:lvl1pPr>
          </a:lstStyle>
          <a:p>
            <a:r>
              <a:rPr lang="zh-CN" altLang="en-US"/>
              <a:t>单击此处编辑母版标题样式</a:t>
            </a:r>
            <a:endParaRPr lang="en-US" dirty="0"/>
          </a:p>
        </p:txBody>
      </p:sp>
    </p:spTree>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userDrawn="1"/>
        </p:nvSpPr>
        <p:spPr>
          <a:xfrm>
            <a:off x="0" y="3623310"/>
            <a:ext cx="9144000" cy="2140198"/>
          </a:xfrm>
          <a:prstGeom prst="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err="1">
              <a:solidFill>
                <a:schemeClr val="tx1"/>
              </a:solidFill>
            </a:endParaRPr>
          </a:p>
        </p:txBody>
      </p:sp>
      <p:sp>
        <p:nvSpPr>
          <p:cNvPr id="2" name="Title 1"/>
          <p:cNvSpPr>
            <a:spLocks noGrp="1"/>
          </p:cNvSpPr>
          <p:nvPr>
            <p:ph type="title"/>
          </p:nvPr>
        </p:nvSpPr>
        <p:spPr>
          <a:xfrm>
            <a:off x="1756205" y="4406900"/>
            <a:ext cx="6837363" cy="1362075"/>
          </a:xfrm>
        </p:spPr>
        <p:txBody>
          <a:bodyPr anchor="t"/>
          <a:lstStyle>
            <a:lvl1pPr algn="l">
              <a:defRPr sz="4000" b="1"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1756205" y="3579541"/>
            <a:ext cx="6837363" cy="827359"/>
          </a:xfrm>
        </p:spPr>
        <p:txBody>
          <a:bodyPr anchor="b"/>
          <a:lstStyle>
            <a:lvl1pPr marL="0" indent="0">
              <a:buNone/>
              <a:defRPr sz="2000">
                <a:solidFill>
                  <a:schemeClr val="bg1">
                    <a:lumMod val="9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CF4D067-4ADC-4E44-A8E1-EC6D134DA828}" type="datetimeFigureOut">
              <a:rPr lang="en-US" smtClean="0"/>
              <a:pPr/>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A7F96F-1D34-4AD8-A324-DDD9B7126D3B}" type="slidenum">
              <a:rPr lang="en-US" smtClean="0"/>
              <a:pPr/>
              <a:t>‹#›</a:t>
            </a:fld>
            <a:endParaRPr lang="en-US"/>
          </a:p>
        </p:txBody>
      </p:sp>
      <p:sp>
        <p:nvSpPr>
          <p:cNvPr id="9" name="Hexagon 9"/>
          <p:cNvSpPr/>
          <p:nvPr userDrawn="1"/>
        </p:nvSpPr>
        <p:spPr>
          <a:xfrm rot="16200000">
            <a:off x="-1051350" y="3854274"/>
            <a:ext cx="3739658" cy="1669909"/>
          </a:xfrm>
          <a:custGeom>
            <a:avLst/>
            <a:gdLst>
              <a:gd name="connsiteX0" fmla="*/ 0 w 1583473"/>
              <a:gd name="connsiteY0" fmla="*/ 674649 h 1349298"/>
              <a:gd name="connsiteX1" fmla="*/ 337325 w 1583473"/>
              <a:gd name="connsiteY1" fmla="*/ 0 h 1349298"/>
              <a:gd name="connsiteX2" fmla="*/ 1246149 w 1583473"/>
              <a:gd name="connsiteY2" fmla="*/ 0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0" fmla="*/ 337325 w 1583473"/>
              <a:gd name="connsiteY0" fmla="*/ 0 h 1349298"/>
              <a:gd name="connsiteX1" fmla="*/ 1246149 w 1583473"/>
              <a:gd name="connsiteY1" fmla="*/ 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0" fmla="*/ 337325 w 1583473"/>
              <a:gd name="connsiteY0" fmla="*/ 0 h 1349298"/>
              <a:gd name="connsiteX1" fmla="*/ 1246149 w 1583473"/>
              <a:gd name="connsiteY1" fmla="*/ 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246149 w 1583473"/>
              <a:gd name="connsiteY1" fmla="*/ 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246149 w 1583473"/>
              <a:gd name="connsiteY1" fmla="*/ 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246149 w 1583473"/>
              <a:gd name="connsiteY1" fmla="*/ 0 h 1349298"/>
              <a:gd name="connsiteX2" fmla="*/ 1467202 w 1583473"/>
              <a:gd name="connsiteY2" fmla="*/ 448091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7" fmla="*/ 77202 w 1583473"/>
              <a:gd name="connsiteY7" fmla="*/ 541691 h 1349298"/>
              <a:gd name="connsiteX8" fmla="*/ 337325 w 1583473"/>
              <a:gd name="connsiteY8" fmla="*/ 0 h 1349298"/>
              <a:gd name="connsiteX0" fmla="*/ 337325 w 1583473"/>
              <a:gd name="connsiteY0" fmla="*/ 0 h 1349298"/>
              <a:gd name="connsiteX1" fmla="*/ 1246149 w 1583473"/>
              <a:gd name="connsiteY1" fmla="*/ 0 h 1349298"/>
              <a:gd name="connsiteX2" fmla="*/ 1467202 w 1583473"/>
              <a:gd name="connsiteY2" fmla="*/ 448091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7" fmla="*/ 77202 w 1583473"/>
              <a:gd name="connsiteY7" fmla="*/ 541691 h 1349298"/>
              <a:gd name="connsiteX8" fmla="*/ 337325 w 1583473"/>
              <a:gd name="connsiteY8" fmla="*/ 0 h 1349298"/>
              <a:gd name="connsiteX0" fmla="*/ 337325 w 1583473"/>
              <a:gd name="connsiteY0" fmla="*/ 0 h 1349298"/>
              <a:gd name="connsiteX1" fmla="*/ 1246149 w 1583473"/>
              <a:gd name="connsiteY1" fmla="*/ 0 h 1349298"/>
              <a:gd name="connsiteX2" fmla="*/ 1467202 w 1583473"/>
              <a:gd name="connsiteY2" fmla="*/ 448091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7" fmla="*/ 77202 w 1583473"/>
              <a:gd name="connsiteY7" fmla="*/ 541691 h 1349298"/>
              <a:gd name="connsiteX8" fmla="*/ 337325 w 1583473"/>
              <a:gd name="connsiteY8" fmla="*/ 0 h 1349298"/>
              <a:gd name="connsiteX0" fmla="*/ 337325 w 1583473"/>
              <a:gd name="connsiteY0" fmla="*/ 0 h 1349298"/>
              <a:gd name="connsiteX1" fmla="*/ 1246149 w 1583473"/>
              <a:gd name="connsiteY1" fmla="*/ 0 h 1349298"/>
              <a:gd name="connsiteX2" fmla="*/ 1467202 w 1583473"/>
              <a:gd name="connsiteY2" fmla="*/ 448091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7" fmla="*/ 77202 w 1583473"/>
              <a:gd name="connsiteY7" fmla="*/ 541691 h 1349298"/>
              <a:gd name="connsiteX8" fmla="*/ 337325 w 1583473"/>
              <a:gd name="connsiteY8" fmla="*/ 0 h 1349298"/>
              <a:gd name="connsiteX0" fmla="*/ 337325 w 1583473"/>
              <a:gd name="connsiteY0" fmla="*/ 0 h 1349298"/>
              <a:gd name="connsiteX1" fmla="*/ 1467202 w 1583473"/>
              <a:gd name="connsiteY1" fmla="*/ 448091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480366 w 1583473"/>
              <a:gd name="connsiteY1" fmla="*/ 54096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495724 w 1583473"/>
              <a:gd name="connsiteY1" fmla="*/ 552866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495724 w 1583473"/>
              <a:gd name="connsiteY1" fmla="*/ 552866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495724 w 1583473"/>
              <a:gd name="connsiteY1" fmla="*/ 552866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77202 w 1583473"/>
              <a:gd name="connsiteY0" fmla="*/ 11234 h 818841"/>
              <a:gd name="connsiteX1" fmla="*/ 1495724 w 1583473"/>
              <a:gd name="connsiteY1" fmla="*/ 22409 h 818841"/>
              <a:gd name="connsiteX2" fmla="*/ 1583473 w 1583473"/>
              <a:gd name="connsiteY2" fmla="*/ 144192 h 818841"/>
              <a:gd name="connsiteX3" fmla="*/ 1246149 w 1583473"/>
              <a:gd name="connsiteY3" fmla="*/ 818841 h 818841"/>
              <a:gd name="connsiteX4" fmla="*/ 337325 w 1583473"/>
              <a:gd name="connsiteY4" fmla="*/ 818841 h 818841"/>
              <a:gd name="connsiteX5" fmla="*/ 0 w 1583473"/>
              <a:gd name="connsiteY5" fmla="*/ 144192 h 818841"/>
              <a:gd name="connsiteX6" fmla="*/ 77202 w 1583473"/>
              <a:gd name="connsiteY6" fmla="*/ 11234 h 818841"/>
              <a:gd name="connsiteX0" fmla="*/ 77202 w 1583473"/>
              <a:gd name="connsiteY0" fmla="*/ 13990 h 821597"/>
              <a:gd name="connsiteX1" fmla="*/ 1495724 w 1583473"/>
              <a:gd name="connsiteY1" fmla="*/ 18021 h 821597"/>
              <a:gd name="connsiteX2" fmla="*/ 1583473 w 1583473"/>
              <a:gd name="connsiteY2" fmla="*/ 146948 h 821597"/>
              <a:gd name="connsiteX3" fmla="*/ 1246149 w 1583473"/>
              <a:gd name="connsiteY3" fmla="*/ 821597 h 821597"/>
              <a:gd name="connsiteX4" fmla="*/ 337325 w 1583473"/>
              <a:gd name="connsiteY4" fmla="*/ 821597 h 821597"/>
              <a:gd name="connsiteX5" fmla="*/ 0 w 1583473"/>
              <a:gd name="connsiteY5" fmla="*/ 146948 h 821597"/>
              <a:gd name="connsiteX6" fmla="*/ 77202 w 1583473"/>
              <a:gd name="connsiteY6" fmla="*/ 13990 h 821597"/>
              <a:gd name="connsiteX0" fmla="*/ 77202 w 1583473"/>
              <a:gd name="connsiteY0" fmla="*/ 7184 h 814791"/>
              <a:gd name="connsiteX1" fmla="*/ 1495724 w 1583473"/>
              <a:gd name="connsiteY1" fmla="*/ 11215 h 814791"/>
              <a:gd name="connsiteX2" fmla="*/ 1583473 w 1583473"/>
              <a:gd name="connsiteY2" fmla="*/ 140142 h 814791"/>
              <a:gd name="connsiteX3" fmla="*/ 1246149 w 1583473"/>
              <a:gd name="connsiteY3" fmla="*/ 814791 h 814791"/>
              <a:gd name="connsiteX4" fmla="*/ 337325 w 1583473"/>
              <a:gd name="connsiteY4" fmla="*/ 814791 h 814791"/>
              <a:gd name="connsiteX5" fmla="*/ 0 w 1583473"/>
              <a:gd name="connsiteY5" fmla="*/ 140142 h 814791"/>
              <a:gd name="connsiteX6" fmla="*/ 77202 w 1583473"/>
              <a:gd name="connsiteY6" fmla="*/ 7184 h 814791"/>
              <a:gd name="connsiteX0" fmla="*/ 77202 w 1583473"/>
              <a:gd name="connsiteY0" fmla="*/ 9572 h 817179"/>
              <a:gd name="connsiteX1" fmla="*/ 1495724 w 1583473"/>
              <a:gd name="connsiteY1" fmla="*/ 13603 h 817179"/>
              <a:gd name="connsiteX2" fmla="*/ 1583473 w 1583473"/>
              <a:gd name="connsiteY2" fmla="*/ 142530 h 817179"/>
              <a:gd name="connsiteX3" fmla="*/ 1246149 w 1583473"/>
              <a:gd name="connsiteY3" fmla="*/ 817179 h 817179"/>
              <a:gd name="connsiteX4" fmla="*/ 337325 w 1583473"/>
              <a:gd name="connsiteY4" fmla="*/ 817179 h 817179"/>
              <a:gd name="connsiteX5" fmla="*/ 0 w 1583473"/>
              <a:gd name="connsiteY5" fmla="*/ 142530 h 817179"/>
              <a:gd name="connsiteX6" fmla="*/ 77202 w 1583473"/>
              <a:gd name="connsiteY6" fmla="*/ 9572 h 817179"/>
              <a:gd name="connsiteX0" fmla="*/ 77202 w 1583473"/>
              <a:gd name="connsiteY0" fmla="*/ 8920 h 816527"/>
              <a:gd name="connsiteX1" fmla="*/ 1495724 w 1583473"/>
              <a:gd name="connsiteY1" fmla="*/ 15456 h 816527"/>
              <a:gd name="connsiteX2" fmla="*/ 1583473 w 1583473"/>
              <a:gd name="connsiteY2" fmla="*/ 141878 h 816527"/>
              <a:gd name="connsiteX3" fmla="*/ 1246149 w 1583473"/>
              <a:gd name="connsiteY3" fmla="*/ 816527 h 816527"/>
              <a:gd name="connsiteX4" fmla="*/ 337325 w 1583473"/>
              <a:gd name="connsiteY4" fmla="*/ 816527 h 816527"/>
              <a:gd name="connsiteX5" fmla="*/ 0 w 1583473"/>
              <a:gd name="connsiteY5" fmla="*/ 141878 h 816527"/>
              <a:gd name="connsiteX6" fmla="*/ 77202 w 1583473"/>
              <a:gd name="connsiteY6" fmla="*/ 8920 h 816527"/>
              <a:gd name="connsiteX0" fmla="*/ 77202 w 1583473"/>
              <a:gd name="connsiteY0" fmla="*/ 8920 h 816527"/>
              <a:gd name="connsiteX1" fmla="*/ 1495724 w 1583473"/>
              <a:gd name="connsiteY1" fmla="*/ 15456 h 816527"/>
              <a:gd name="connsiteX2" fmla="*/ 1583473 w 1583473"/>
              <a:gd name="connsiteY2" fmla="*/ 141878 h 816527"/>
              <a:gd name="connsiteX3" fmla="*/ 1246149 w 1583473"/>
              <a:gd name="connsiteY3" fmla="*/ 816527 h 816527"/>
              <a:gd name="connsiteX4" fmla="*/ 337325 w 1583473"/>
              <a:gd name="connsiteY4" fmla="*/ 816527 h 816527"/>
              <a:gd name="connsiteX5" fmla="*/ 0 w 1583473"/>
              <a:gd name="connsiteY5" fmla="*/ 141878 h 816527"/>
              <a:gd name="connsiteX6" fmla="*/ 77202 w 1583473"/>
              <a:gd name="connsiteY6" fmla="*/ 8920 h 816527"/>
              <a:gd name="connsiteX0" fmla="*/ 77202 w 1583473"/>
              <a:gd name="connsiteY0" fmla="*/ 11036 h 818643"/>
              <a:gd name="connsiteX1" fmla="*/ 1491337 w 1583473"/>
              <a:gd name="connsiteY1" fmla="*/ 10428 h 818643"/>
              <a:gd name="connsiteX2" fmla="*/ 1583473 w 1583473"/>
              <a:gd name="connsiteY2" fmla="*/ 143994 h 818643"/>
              <a:gd name="connsiteX3" fmla="*/ 1246149 w 1583473"/>
              <a:gd name="connsiteY3" fmla="*/ 818643 h 818643"/>
              <a:gd name="connsiteX4" fmla="*/ 337325 w 1583473"/>
              <a:gd name="connsiteY4" fmla="*/ 818643 h 818643"/>
              <a:gd name="connsiteX5" fmla="*/ 0 w 1583473"/>
              <a:gd name="connsiteY5" fmla="*/ 143994 h 818643"/>
              <a:gd name="connsiteX6" fmla="*/ 77202 w 1583473"/>
              <a:gd name="connsiteY6" fmla="*/ 11036 h 818643"/>
              <a:gd name="connsiteX0" fmla="*/ 77202 w 1583473"/>
              <a:gd name="connsiteY0" fmla="*/ 4519 h 812126"/>
              <a:gd name="connsiteX1" fmla="*/ 1491337 w 1583473"/>
              <a:gd name="connsiteY1" fmla="*/ 3911 h 812126"/>
              <a:gd name="connsiteX2" fmla="*/ 1583473 w 1583473"/>
              <a:gd name="connsiteY2" fmla="*/ 137477 h 812126"/>
              <a:gd name="connsiteX3" fmla="*/ 1246149 w 1583473"/>
              <a:gd name="connsiteY3" fmla="*/ 812126 h 812126"/>
              <a:gd name="connsiteX4" fmla="*/ 337325 w 1583473"/>
              <a:gd name="connsiteY4" fmla="*/ 812126 h 812126"/>
              <a:gd name="connsiteX5" fmla="*/ 0 w 1583473"/>
              <a:gd name="connsiteY5" fmla="*/ 137477 h 812126"/>
              <a:gd name="connsiteX6" fmla="*/ 77202 w 1583473"/>
              <a:gd name="connsiteY6" fmla="*/ 4519 h 812126"/>
              <a:gd name="connsiteX0" fmla="*/ 79394 w 1583473"/>
              <a:gd name="connsiteY0" fmla="*/ 7751 h 808215"/>
              <a:gd name="connsiteX1" fmla="*/ 1491337 w 1583473"/>
              <a:gd name="connsiteY1" fmla="*/ 0 h 808215"/>
              <a:gd name="connsiteX2" fmla="*/ 1583473 w 1583473"/>
              <a:gd name="connsiteY2" fmla="*/ 133566 h 808215"/>
              <a:gd name="connsiteX3" fmla="*/ 1246149 w 1583473"/>
              <a:gd name="connsiteY3" fmla="*/ 808215 h 808215"/>
              <a:gd name="connsiteX4" fmla="*/ 337325 w 1583473"/>
              <a:gd name="connsiteY4" fmla="*/ 808215 h 808215"/>
              <a:gd name="connsiteX5" fmla="*/ 0 w 1583473"/>
              <a:gd name="connsiteY5" fmla="*/ 133566 h 808215"/>
              <a:gd name="connsiteX6" fmla="*/ 79394 w 1583473"/>
              <a:gd name="connsiteY6" fmla="*/ 7751 h 808215"/>
              <a:gd name="connsiteX0" fmla="*/ 68425 w 1583473"/>
              <a:gd name="connsiteY0" fmla="*/ 10132 h 808215"/>
              <a:gd name="connsiteX1" fmla="*/ 1491337 w 1583473"/>
              <a:gd name="connsiteY1" fmla="*/ 0 h 808215"/>
              <a:gd name="connsiteX2" fmla="*/ 1583473 w 1583473"/>
              <a:gd name="connsiteY2" fmla="*/ 133566 h 808215"/>
              <a:gd name="connsiteX3" fmla="*/ 1246149 w 1583473"/>
              <a:gd name="connsiteY3" fmla="*/ 808215 h 808215"/>
              <a:gd name="connsiteX4" fmla="*/ 337325 w 1583473"/>
              <a:gd name="connsiteY4" fmla="*/ 808215 h 808215"/>
              <a:gd name="connsiteX5" fmla="*/ 0 w 1583473"/>
              <a:gd name="connsiteY5" fmla="*/ 133566 h 808215"/>
              <a:gd name="connsiteX6" fmla="*/ 68425 w 1583473"/>
              <a:gd name="connsiteY6" fmla="*/ 10132 h 808215"/>
              <a:gd name="connsiteX0" fmla="*/ 68425 w 1583473"/>
              <a:gd name="connsiteY0" fmla="*/ 2988 h 801071"/>
              <a:gd name="connsiteX1" fmla="*/ 1486950 w 1583473"/>
              <a:gd name="connsiteY1" fmla="*/ 0 h 801071"/>
              <a:gd name="connsiteX2" fmla="*/ 1583473 w 1583473"/>
              <a:gd name="connsiteY2" fmla="*/ 126422 h 801071"/>
              <a:gd name="connsiteX3" fmla="*/ 1246149 w 1583473"/>
              <a:gd name="connsiteY3" fmla="*/ 801071 h 801071"/>
              <a:gd name="connsiteX4" fmla="*/ 337325 w 1583473"/>
              <a:gd name="connsiteY4" fmla="*/ 801071 h 801071"/>
              <a:gd name="connsiteX5" fmla="*/ 0 w 1583473"/>
              <a:gd name="connsiteY5" fmla="*/ 126422 h 801071"/>
              <a:gd name="connsiteX6" fmla="*/ 68425 w 1583473"/>
              <a:gd name="connsiteY6" fmla="*/ 2988 h 801071"/>
              <a:gd name="connsiteX0" fmla="*/ 68425 w 1583473"/>
              <a:gd name="connsiteY0" fmla="*/ 2988 h 801071"/>
              <a:gd name="connsiteX1" fmla="*/ 1486950 w 1583473"/>
              <a:gd name="connsiteY1" fmla="*/ 0 h 801071"/>
              <a:gd name="connsiteX2" fmla="*/ 1583473 w 1583473"/>
              <a:gd name="connsiteY2" fmla="*/ 126422 h 801071"/>
              <a:gd name="connsiteX3" fmla="*/ 1246149 w 1583473"/>
              <a:gd name="connsiteY3" fmla="*/ 801071 h 801071"/>
              <a:gd name="connsiteX4" fmla="*/ 337325 w 1583473"/>
              <a:gd name="connsiteY4" fmla="*/ 801071 h 801071"/>
              <a:gd name="connsiteX5" fmla="*/ 0 w 1583473"/>
              <a:gd name="connsiteY5" fmla="*/ 126422 h 801071"/>
              <a:gd name="connsiteX6" fmla="*/ 68425 w 1583473"/>
              <a:gd name="connsiteY6" fmla="*/ 2988 h 801071"/>
              <a:gd name="connsiteX0" fmla="*/ 68425 w 1583473"/>
              <a:gd name="connsiteY0" fmla="*/ 8 h 798091"/>
              <a:gd name="connsiteX1" fmla="*/ 1514046 w 1583473"/>
              <a:gd name="connsiteY1" fmla="*/ 19245 h 798091"/>
              <a:gd name="connsiteX2" fmla="*/ 1583473 w 1583473"/>
              <a:gd name="connsiteY2" fmla="*/ 123442 h 798091"/>
              <a:gd name="connsiteX3" fmla="*/ 1246149 w 1583473"/>
              <a:gd name="connsiteY3" fmla="*/ 798091 h 798091"/>
              <a:gd name="connsiteX4" fmla="*/ 337325 w 1583473"/>
              <a:gd name="connsiteY4" fmla="*/ 798091 h 798091"/>
              <a:gd name="connsiteX5" fmla="*/ 0 w 1583473"/>
              <a:gd name="connsiteY5" fmla="*/ 123442 h 798091"/>
              <a:gd name="connsiteX6" fmla="*/ 68425 w 1583473"/>
              <a:gd name="connsiteY6" fmla="*/ 8 h 798091"/>
              <a:gd name="connsiteX0" fmla="*/ 70887 w 1583473"/>
              <a:gd name="connsiteY0" fmla="*/ 11 h 781426"/>
              <a:gd name="connsiteX1" fmla="*/ 1514046 w 1583473"/>
              <a:gd name="connsiteY1" fmla="*/ 2580 h 781426"/>
              <a:gd name="connsiteX2" fmla="*/ 1583473 w 1583473"/>
              <a:gd name="connsiteY2" fmla="*/ 106777 h 781426"/>
              <a:gd name="connsiteX3" fmla="*/ 1246149 w 1583473"/>
              <a:gd name="connsiteY3" fmla="*/ 781426 h 781426"/>
              <a:gd name="connsiteX4" fmla="*/ 337325 w 1583473"/>
              <a:gd name="connsiteY4" fmla="*/ 781426 h 781426"/>
              <a:gd name="connsiteX5" fmla="*/ 0 w 1583473"/>
              <a:gd name="connsiteY5" fmla="*/ 106777 h 781426"/>
              <a:gd name="connsiteX6" fmla="*/ 70887 w 1583473"/>
              <a:gd name="connsiteY6" fmla="*/ 11 h 781426"/>
              <a:gd name="connsiteX0" fmla="*/ 56108 w 1583473"/>
              <a:gd name="connsiteY0" fmla="*/ 11 h 781426"/>
              <a:gd name="connsiteX1" fmla="*/ 1514046 w 1583473"/>
              <a:gd name="connsiteY1" fmla="*/ 2580 h 781426"/>
              <a:gd name="connsiteX2" fmla="*/ 1583473 w 1583473"/>
              <a:gd name="connsiteY2" fmla="*/ 106777 h 781426"/>
              <a:gd name="connsiteX3" fmla="*/ 1246149 w 1583473"/>
              <a:gd name="connsiteY3" fmla="*/ 781426 h 781426"/>
              <a:gd name="connsiteX4" fmla="*/ 337325 w 1583473"/>
              <a:gd name="connsiteY4" fmla="*/ 781426 h 781426"/>
              <a:gd name="connsiteX5" fmla="*/ 0 w 1583473"/>
              <a:gd name="connsiteY5" fmla="*/ 106777 h 781426"/>
              <a:gd name="connsiteX6" fmla="*/ 56108 w 1583473"/>
              <a:gd name="connsiteY6" fmla="*/ 11 h 78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3473" h="781426">
                <a:moveTo>
                  <a:pt x="56108" y="11"/>
                </a:moveTo>
                <a:lnTo>
                  <a:pt x="1514046" y="2580"/>
                </a:lnTo>
                <a:cubicBezTo>
                  <a:pt x="1557920" y="63471"/>
                  <a:pt x="1538137" y="40783"/>
                  <a:pt x="1583473" y="106777"/>
                </a:cubicBezTo>
                <a:lnTo>
                  <a:pt x="1246149" y="781426"/>
                </a:lnTo>
                <a:lnTo>
                  <a:pt x="337325" y="781426"/>
                </a:lnTo>
                <a:lnTo>
                  <a:pt x="0" y="106777"/>
                </a:lnTo>
                <a:cubicBezTo>
                  <a:pt x="25734" y="62458"/>
                  <a:pt x="54185" y="-914"/>
                  <a:pt x="56108" y="11"/>
                </a:cubicBezTo>
                <a:close/>
              </a:path>
            </a:pathLst>
          </a:custGeom>
          <a:gradFill>
            <a:gsLst>
              <a:gs pos="0">
                <a:schemeClr val="bg2">
                  <a:lumMod val="25000"/>
                </a:schemeClr>
              </a:gs>
              <a:gs pos="80000">
                <a:schemeClr val="accent3">
                  <a:shade val="93000"/>
                  <a:satMod val="130000"/>
                </a:schemeClr>
              </a:gs>
              <a:gs pos="100000">
                <a:schemeClr val="accent3">
                  <a:shade val="94000"/>
                  <a:satMod val="135000"/>
                </a:schemeClr>
              </a:gs>
            </a:gsLst>
            <a:lin ang="8400000" scaled="0"/>
          </a:gradFill>
          <a:ln/>
          <a:scene3d>
            <a:camera prst="orthographicFront"/>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err="1">
              <a:solidFill>
                <a:schemeClr val="tx1"/>
              </a:solidFill>
            </a:endParaRPr>
          </a:p>
        </p:txBody>
      </p:sp>
    </p:spTree>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 name="Rectangle 9"/>
          <p:cNvSpPr/>
          <p:nvPr userDrawn="1"/>
        </p:nvSpPr>
        <p:spPr>
          <a:xfrm>
            <a:off x="102393" y="1"/>
            <a:ext cx="9041607" cy="1349298"/>
          </a:xfrm>
          <a:prstGeom prst="rect">
            <a:avLst/>
          </a:prstGeom>
          <a:ln>
            <a:noFill/>
          </a:ln>
          <a:effectLst>
            <a:outerShdw blurRad="101600" dist="63500" dir="3600000" rotWithShape="0">
              <a:srgbClr val="000000">
                <a:alpha val="35000"/>
              </a:srgb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err="1">
              <a:solidFill>
                <a:schemeClr val="tx1"/>
              </a:solidFill>
            </a:endParaRPr>
          </a:p>
        </p:txBody>
      </p:sp>
      <p:sp>
        <p:nvSpPr>
          <p:cNvPr id="3" name="Content Placeholder 2"/>
          <p:cNvSpPr>
            <a:spLocks noGrp="1"/>
          </p:cNvSpPr>
          <p:nvPr>
            <p:ph sz="half" idx="1"/>
          </p:nvPr>
        </p:nvSpPr>
        <p:spPr>
          <a:xfrm>
            <a:off x="457200" y="1600200"/>
            <a:ext cx="4038600" cy="482749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4648200" y="1600200"/>
            <a:ext cx="4038600" cy="482749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Date Placeholder 4"/>
          <p:cNvSpPr>
            <a:spLocks noGrp="1"/>
          </p:cNvSpPr>
          <p:nvPr>
            <p:ph type="dt" sz="half" idx="10"/>
          </p:nvPr>
        </p:nvSpPr>
        <p:spPr/>
        <p:txBody>
          <a:bodyPr/>
          <a:lstStyle/>
          <a:p>
            <a:fld id="{ACF4D067-4ADC-4E44-A8E1-EC6D134DA828}" type="datetimeFigureOut">
              <a:rPr lang="en-US" smtClean="0"/>
              <a:pPr/>
              <a:t>5/8/2017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A7F96F-1D34-4AD8-A324-DDD9B7126D3B}" type="slidenum">
              <a:rPr lang="en-US" smtClean="0"/>
              <a:pPr/>
              <a:t>‹#›</a:t>
            </a:fld>
            <a:endParaRPr lang="en-US"/>
          </a:p>
        </p:txBody>
      </p:sp>
      <p:sp>
        <p:nvSpPr>
          <p:cNvPr id="2" name="Title 1"/>
          <p:cNvSpPr>
            <a:spLocks noGrp="1"/>
          </p:cNvSpPr>
          <p:nvPr>
            <p:ph type="title"/>
          </p:nvPr>
        </p:nvSpPr>
        <p:spPr/>
        <p:txBody>
          <a:bodyPr/>
          <a:lstStyle/>
          <a:p>
            <a:r>
              <a:rPr lang="zh-CN" altLang="en-US"/>
              <a:t>单击此处编辑母版标题样式</a:t>
            </a:r>
            <a:endParaRPr lang="en-US"/>
          </a:p>
        </p:txBody>
      </p:sp>
      <p:sp>
        <p:nvSpPr>
          <p:cNvPr id="11" name="Hexagon 9"/>
          <p:cNvSpPr/>
          <p:nvPr userDrawn="1"/>
        </p:nvSpPr>
        <p:spPr>
          <a:xfrm rot="16200000">
            <a:off x="-344873" y="336611"/>
            <a:ext cx="1345725" cy="672494"/>
          </a:xfrm>
          <a:custGeom>
            <a:avLst/>
            <a:gdLst>
              <a:gd name="connsiteX0" fmla="*/ 0 w 1583473"/>
              <a:gd name="connsiteY0" fmla="*/ 674649 h 1349298"/>
              <a:gd name="connsiteX1" fmla="*/ 337325 w 1583473"/>
              <a:gd name="connsiteY1" fmla="*/ 0 h 1349298"/>
              <a:gd name="connsiteX2" fmla="*/ 1246149 w 1583473"/>
              <a:gd name="connsiteY2" fmla="*/ 0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0" fmla="*/ 337325 w 1583473"/>
              <a:gd name="connsiteY0" fmla="*/ 0 h 1349298"/>
              <a:gd name="connsiteX1" fmla="*/ 1246149 w 1583473"/>
              <a:gd name="connsiteY1" fmla="*/ 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0" fmla="*/ 337325 w 1583473"/>
              <a:gd name="connsiteY0" fmla="*/ 0 h 1349298"/>
              <a:gd name="connsiteX1" fmla="*/ 1246149 w 1583473"/>
              <a:gd name="connsiteY1" fmla="*/ 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246149 w 1583473"/>
              <a:gd name="connsiteY1" fmla="*/ 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246149 w 1583473"/>
              <a:gd name="connsiteY1" fmla="*/ 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246149 w 1583473"/>
              <a:gd name="connsiteY1" fmla="*/ 0 h 1349298"/>
              <a:gd name="connsiteX2" fmla="*/ 1467202 w 1583473"/>
              <a:gd name="connsiteY2" fmla="*/ 448091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7" fmla="*/ 77202 w 1583473"/>
              <a:gd name="connsiteY7" fmla="*/ 541691 h 1349298"/>
              <a:gd name="connsiteX8" fmla="*/ 337325 w 1583473"/>
              <a:gd name="connsiteY8" fmla="*/ 0 h 1349298"/>
              <a:gd name="connsiteX0" fmla="*/ 337325 w 1583473"/>
              <a:gd name="connsiteY0" fmla="*/ 0 h 1349298"/>
              <a:gd name="connsiteX1" fmla="*/ 1246149 w 1583473"/>
              <a:gd name="connsiteY1" fmla="*/ 0 h 1349298"/>
              <a:gd name="connsiteX2" fmla="*/ 1467202 w 1583473"/>
              <a:gd name="connsiteY2" fmla="*/ 448091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7" fmla="*/ 77202 w 1583473"/>
              <a:gd name="connsiteY7" fmla="*/ 541691 h 1349298"/>
              <a:gd name="connsiteX8" fmla="*/ 337325 w 1583473"/>
              <a:gd name="connsiteY8" fmla="*/ 0 h 1349298"/>
              <a:gd name="connsiteX0" fmla="*/ 337325 w 1583473"/>
              <a:gd name="connsiteY0" fmla="*/ 0 h 1349298"/>
              <a:gd name="connsiteX1" fmla="*/ 1246149 w 1583473"/>
              <a:gd name="connsiteY1" fmla="*/ 0 h 1349298"/>
              <a:gd name="connsiteX2" fmla="*/ 1467202 w 1583473"/>
              <a:gd name="connsiteY2" fmla="*/ 448091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7" fmla="*/ 77202 w 1583473"/>
              <a:gd name="connsiteY7" fmla="*/ 541691 h 1349298"/>
              <a:gd name="connsiteX8" fmla="*/ 337325 w 1583473"/>
              <a:gd name="connsiteY8" fmla="*/ 0 h 1349298"/>
              <a:gd name="connsiteX0" fmla="*/ 337325 w 1583473"/>
              <a:gd name="connsiteY0" fmla="*/ 0 h 1349298"/>
              <a:gd name="connsiteX1" fmla="*/ 1246149 w 1583473"/>
              <a:gd name="connsiteY1" fmla="*/ 0 h 1349298"/>
              <a:gd name="connsiteX2" fmla="*/ 1467202 w 1583473"/>
              <a:gd name="connsiteY2" fmla="*/ 448091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7" fmla="*/ 77202 w 1583473"/>
              <a:gd name="connsiteY7" fmla="*/ 541691 h 1349298"/>
              <a:gd name="connsiteX8" fmla="*/ 337325 w 1583473"/>
              <a:gd name="connsiteY8" fmla="*/ 0 h 1349298"/>
              <a:gd name="connsiteX0" fmla="*/ 337325 w 1583473"/>
              <a:gd name="connsiteY0" fmla="*/ 0 h 1349298"/>
              <a:gd name="connsiteX1" fmla="*/ 1467202 w 1583473"/>
              <a:gd name="connsiteY1" fmla="*/ 448091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480366 w 1583473"/>
              <a:gd name="connsiteY1" fmla="*/ 54096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495724 w 1583473"/>
              <a:gd name="connsiteY1" fmla="*/ 552866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495724 w 1583473"/>
              <a:gd name="connsiteY1" fmla="*/ 552866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495724 w 1583473"/>
              <a:gd name="connsiteY1" fmla="*/ 552866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77202 w 1583473"/>
              <a:gd name="connsiteY0" fmla="*/ 11234 h 818841"/>
              <a:gd name="connsiteX1" fmla="*/ 1495724 w 1583473"/>
              <a:gd name="connsiteY1" fmla="*/ 22409 h 818841"/>
              <a:gd name="connsiteX2" fmla="*/ 1583473 w 1583473"/>
              <a:gd name="connsiteY2" fmla="*/ 144192 h 818841"/>
              <a:gd name="connsiteX3" fmla="*/ 1246149 w 1583473"/>
              <a:gd name="connsiteY3" fmla="*/ 818841 h 818841"/>
              <a:gd name="connsiteX4" fmla="*/ 337325 w 1583473"/>
              <a:gd name="connsiteY4" fmla="*/ 818841 h 818841"/>
              <a:gd name="connsiteX5" fmla="*/ 0 w 1583473"/>
              <a:gd name="connsiteY5" fmla="*/ 144192 h 818841"/>
              <a:gd name="connsiteX6" fmla="*/ 77202 w 1583473"/>
              <a:gd name="connsiteY6" fmla="*/ 11234 h 818841"/>
              <a:gd name="connsiteX0" fmla="*/ 77202 w 1583473"/>
              <a:gd name="connsiteY0" fmla="*/ 13990 h 821597"/>
              <a:gd name="connsiteX1" fmla="*/ 1495724 w 1583473"/>
              <a:gd name="connsiteY1" fmla="*/ 18021 h 821597"/>
              <a:gd name="connsiteX2" fmla="*/ 1583473 w 1583473"/>
              <a:gd name="connsiteY2" fmla="*/ 146948 h 821597"/>
              <a:gd name="connsiteX3" fmla="*/ 1246149 w 1583473"/>
              <a:gd name="connsiteY3" fmla="*/ 821597 h 821597"/>
              <a:gd name="connsiteX4" fmla="*/ 337325 w 1583473"/>
              <a:gd name="connsiteY4" fmla="*/ 821597 h 821597"/>
              <a:gd name="connsiteX5" fmla="*/ 0 w 1583473"/>
              <a:gd name="connsiteY5" fmla="*/ 146948 h 821597"/>
              <a:gd name="connsiteX6" fmla="*/ 77202 w 1583473"/>
              <a:gd name="connsiteY6" fmla="*/ 13990 h 821597"/>
              <a:gd name="connsiteX0" fmla="*/ 77202 w 1583473"/>
              <a:gd name="connsiteY0" fmla="*/ 7184 h 814791"/>
              <a:gd name="connsiteX1" fmla="*/ 1495724 w 1583473"/>
              <a:gd name="connsiteY1" fmla="*/ 11215 h 814791"/>
              <a:gd name="connsiteX2" fmla="*/ 1583473 w 1583473"/>
              <a:gd name="connsiteY2" fmla="*/ 140142 h 814791"/>
              <a:gd name="connsiteX3" fmla="*/ 1246149 w 1583473"/>
              <a:gd name="connsiteY3" fmla="*/ 814791 h 814791"/>
              <a:gd name="connsiteX4" fmla="*/ 337325 w 1583473"/>
              <a:gd name="connsiteY4" fmla="*/ 814791 h 814791"/>
              <a:gd name="connsiteX5" fmla="*/ 0 w 1583473"/>
              <a:gd name="connsiteY5" fmla="*/ 140142 h 814791"/>
              <a:gd name="connsiteX6" fmla="*/ 77202 w 1583473"/>
              <a:gd name="connsiteY6" fmla="*/ 7184 h 814791"/>
              <a:gd name="connsiteX0" fmla="*/ 77202 w 1583473"/>
              <a:gd name="connsiteY0" fmla="*/ 9572 h 817179"/>
              <a:gd name="connsiteX1" fmla="*/ 1495724 w 1583473"/>
              <a:gd name="connsiteY1" fmla="*/ 13603 h 817179"/>
              <a:gd name="connsiteX2" fmla="*/ 1583473 w 1583473"/>
              <a:gd name="connsiteY2" fmla="*/ 142530 h 817179"/>
              <a:gd name="connsiteX3" fmla="*/ 1246149 w 1583473"/>
              <a:gd name="connsiteY3" fmla="*/ 817179 h 817179"/>
              <a:gd name="connsiteX4" fmla="*/ 337325 w 1583473"/>
              <a:gd name="connsiteY4" fmla="*/ 817179 h 817179"/>
              <a:gd name="connsiteX5" fmla="*/ 0 w 1583473"/>
              <a:gd name="connsiteY5" fmla="*/ 142530 h 817179"/>
              <a:gd name="connsiteX6" fmla="*/ 77202 w 1583473"/>
              <a:gd name="connsiteY6" fmla="*/ 9572 h 817179"/>
              <a:gd name="connsiteX0" fmla="*/ 77202 w 1583473"/>
              <a:gd name="connsiteY0" fmla="*/ 8920 h 816527"/>
              <a:gd name="connsiteX1" fmla="*/ 1495724 w 1583473"/>
              <a:gd name="connsiteY1" fmla="*/ 15456 h 816527"/>
              <a:gd name="connsiteX2" fmla="*/ 1583473 w 1583473"/>
              <a:gd name="connsiteY2" fmla="*/ 141878 h 816527"/>
              <a:gd name="connsiteX3" fmla="*/ 1246149 w 1583473"/>
              <a:gd name="connsiteY3" fmla="*/ 816527 h 816527"/>
              <a:gd name="connsiteX4" fmla="*/ 337325 w 1583473"/>
              <a:gd name="connsiteY4" fmla="*/ 816527 h 816527"/>
              <a:gd name="connsiteX5" fmla="*/ 0 w 1583473"/>
              <a:gd name="connsiteY5" fmla="*/ 141878 h 816527"/>
              <a:gd name="connsiteX6" fmla="*/ 77202 w 1583473"/>
              <a:gd name="connsiteY6" fmla="*/ 8920 h 816527"/>
              <a:gd name="connsiteX0" fmla="*/ 77202 w 1583473"/>
              <a:gd name="connsiteY0" fmla="*/ 8920 h 816527"/>
              <a:gd name="connsiteX1" fmla="*/ 1495724 w 1583473"/>
              <a:gd name="connsiteY1" fmla="*/ 15456 h 816527"/>
              <a:gd name="connsiteX2" fmla="*/ 1583473 w 1583473"/>
              <a:gd name="connsiteY2" fmla="*/ 141878 h 816527"/>
              <a:gd name="connsiteX3" fmla="*/ 1246149 w 1583473"/>
              <a:gd name="connsiteY3" fmla="*/ 816527 h 816527"/>
              <a:gd name="connsiteX4" fmla="*/ 337325 w 1583473"/>
              <a:gd name="connsiteY4" fmla="*/ 816527 h 816527"/>
              <a:gd name="connsiteX5" fmla="*/ 0 w 1583473"/>
              <a:gd name="connsiteY5" fmla="*/ 141878 h 816527"/>
              <a:gd name="connsiteX6" fmla="*/ 77202 w 1583473"/>
              <a:gd name="connsiteY6" fmla="*/ 8920 h 816527"/>
              <a:gd name="connsiteX0" fmla="*/ 77202 w 1583473"/>
              <a:gd name="connsiteY0" fmla="*/ 11036 h 818643"/>
              <a:gd name="connsiteX1" fmla="*/ 1491337 w 1583473"/>
              <a:gd name="connsiteY1" fmla="*/ 10428 h 818643"/>
              <a:gd name="connsiteX2" fmla="*/ 1583473 w 1583473"/>
              <a:gd name="connsiteY2" fmla="*/ 143994 h 818643"/>
              <a:gd name="connsiteX3" fmla="*/ 1246149 w 1583473"/>
              <a:gd name="connsiteY3" fmla="*/ 818643 h 818643"/>
              <a:gd name="connsiteX4" fmla="*/ 337325 w 1583473"/>
              <a:gd name="connsiteY4" fmla="*/ 818643 h 818643"/>
              <a:gd name="connsiteX5" fmla="*/ 0 w 1583473"/>
              <a:gd name="connsiteY5" fmla="*/ 143994 h 818643"/>
              <a:gd name="connsiteX6" fmla="*/ 77202 w 1583473"/>
              <a:gd name="connsiteY6" fmla="*/ 11036 h 818643"/>
              <a:gd name="connsiteX0" fmla="*/ 77202 w 1583473"/>
              <a:gd name="connsiteY0" fmla="*/ 4519 h 812126"/>
              <a:gd name="connsiteX1" fmla="*/ 1491337 w 1583473"/>
              <a:gd name="connsiteY1" fmla="*/ 3911 h 812126"/>
              <a:gd name="connsiteX2" fmla="*/ 1583473 w 1583473"/>
              <a:gd name="connsiteY2" fmla="*/ 137477 h 812126"/>
              <a:gd name="connsiteX3" fmla="*/ 1246149 w 1583473"/>
              <a:gd name="connsiteY3" fmla="*/ 812126 h 812126"/>
              <a:gd name="connsiteX4" fmla="*/ 337325 w 1583473"/>
              <a:gd name="connsiteY4" fmla="*/ 812126 h 812126"/>
              <a:gd name="connsiteX5" fmla="*/ 0 w 1583473"/>
              <a:gd name="connsiteY5" fmla="*/ 137477 h 812126"/>
              <a:gd name="connsiteX6" fmla="*/ 77202 w 1583473"/>
              <a:gd name="connsiteY6" fmla="*/ 4519 h 812126"/>
              <a:gd name="connsiteX0" fmla="*/ 79394 w 1583473"/>
              <a:gd name="connsiteY0" fmla="*/ 7751 h 808215"/>
              <a:gd name="connsiteX1" fmla="*/ 1491337 w 1583473"/>
              <a:gd name="connsiteY1" fmla="*/ 0 h 808215"/>
              <a:gd name="connsiteX2" fmla="*/ 1583473 w 1583473"/>
              <a:gd name="connsiteY2" fmla="*/ 133566 h 808215"/>
              <a:gd name="connsiteX3" fmla="*/ 1246149 w 1583473"/>
              <a:gd name="connsiteY3" fmla="*/ 808215 h 808215"/>
              <a:gd name="connsiteX4" fmla="*/ 337325 w 1583473"/>
              <a:gd name="connsiteY4" fmla="*/ 808215 h 808215"/>
              <a:gd name="connsiteX5" fmla="*/ 0 w 1583473"/>
              <a:gd name="connsiteY5" fmla="*/ 133566 h 808215"/>
              <a:gd name="connsiteX6" fmla="*/ 79394 w 1583473"/>
              <a:gd name="connsiteY6" fmla="*/ 7751 h 808215"/>
              <a:gd name="connsiteX0" fmla="*/ 68425 w 1583473"/>
              <a:gd name="connsiteY0" fmla="*/ 10132 h 808215"/>
              <a:gd name="connsiteX1" fmla="*/ 1491337 w 1583473"/>
              <a:gd name="connsiteY1" fmla="*/ 0 h 808215"/>
              <a:gd name="connsiteX2" fmla="*/ 1583473 w 1583473"/>
              <a:gd name="connsiteY2" fmla="*/ 133566 h 808215"/>
              <a:gd name="connsiteX3" fmla="*/ 1246149 w 1583473"/>
              <a:gd name="connsiteY3" fmla="*/ 808215 h 808215"/>
              <a:gd name="connsiteX4" fmla="*/ 337325 w 1583473"/>
              <a:gd name="connsiteY4" fmla="*/ 808215 h 808215"/>
              <a:gd name="connsiteX5" fmla="*/ 0 w 1583473"/>
              <a:gd name="connsiteY5" fmla="*/ 133566 h 808215"/>
              <a:gd name="connsiteX6" fmla="*/ 68425 w 1583473"/>
              <a:gd name="connsiteY6" fmla="*/ 10132 h 808215"/>
              <a:gd name="connsiteX0" fmla="*/ 68425 w 1583473"/>
              <a:gd name="connsiteY0" fmla="*/ 2988 h 801071"/>
              <a:gd name="connsiteX1" fmla="*/ 1486950 w 1583473"/>
              <a:gd name="connsiteY1" fmla="*/ 0 h 801071"/>
              <a:gd name="connsiteX2" fmla="*/ 1583473 w 1583473"/>
              <a:gd name="connsiteY2" fmla="*/ 126422 h 801071"/>
              <a:gd name="connsiteX3" fmla="*/ 1246149 w 1583473"/>
              <a:gd name="connsiteY3" fmla="*/ 801071 h 801071"/>
              <a:gd name="connsiteX4" fmla="*/ 337325 w 1583473"/>
              <a:gd name="connsiteY4" fmla="*/ 801071 h 801071"/>
              <a:gd name="connsiteX5" fmla="*/ 0 w 1583473"/>
              <a:gd name="connsiteY5" fmla="*/ 126422 h 801071"/>
              <a:gd name="connsiteX6" fmla="*/ 68425 w 1583473"/>
              <a:gd name="connsiteY6" fmla="*/ 2988 h 801071"/>
              <a:gd name="connsiteX0" fmla="*/ 68425 w 1583473"/>
              <a:gd name="connsiteY0" fmla="*/ 2988 h 801071"/>
              <a:gd name="connsiteX1" fmla="*/ 1486950 w 1583473"/>
              <a:gd name="connsiteY1" fmla="*/ 0 h 801071"/>
              <a:gd name="connsiteX2" fmla="*/ 1583473 w 1583473"/>
              <a:gd name="connsiteY2" fmla="*/ 126422 h 801071"/>
              <a:gd name="connsiteX3" fmla="*/ 1246149 w 1583473"/>
              <a:gd name="connsiteY3" fmla="*/ 801071 h 801071"/>
              <a:gd name="connsiteX4" fmla="*/ 337325 w 1583473"/>
              <a:gd name="connsiteY4" fmla="*/ 801071 h 801071"/>
              <a:gd name="connsiteX5" fmla="*/ 0 w 1583473"/>
              <a:gd name="connsiteY5" fmla="*/ 126422 h 801071"/>
              <a:gd name="connsiteX6" fmla="*/ 68425 w 1583473"/>
              <a:gd name="connsiteY6" fmla="*/ 2988 h 801071"/>
              <a:gd name="connsiteX0" fmla="*/ 68423 w 1583473"/>
              <a:gd name="connsiteY0" fmla="*/ 7 h 807485"/>
              <a:gd name="connsiteX1" fmla="*/ 1486950 w 1583473"/>
              <a:gd name="connsiteY1" fmla="*/ 6414 h 807485"/>
              <a:gd name="connsiteX2" fmla="*/ 1583473 w 1583473"/>
              <a:gd name="connsiteY2" fmla="*/ 132836 h 807485"/>
              <a:gd name="connsiteX3" fmla="*/ 1246149 w 1583473"/>
              <a:gd name="connsiteY3" fmla="*/ 807485 h 807485"/>
              <a:gd name="connsiteX4" fmla="*/ 337325 w 1583473"/>
              <a:gd name="connsiteY4" fmla="*/ 807485 h 807485"/>
              <a:gd name="connsiteX5" fmla="*/ 0 w 1583473"/>
              <a:gd name="connsiteY5" fmla="*/ 132836 h 807485"/>
              <a:gd name="connsiteX6" fmla="*/ 68423 w 1583473"/>
              <a:gd name="connsiteY6" fmla="*/ 7 h 80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3473" h="807485">
                <a:moveTo>
                  <a:pt x="68423" y="7"/>
                </a:moveTo>
                <a:lnTo>
                  <a:pt x="1486950" y="6414"/>
                </a:lnTo>
                <a:cubicBezTo>
                  <a:pt x="1530824" y="67305"/>
                  <a:pt x="1538137" y="66842"/>
                  <a:pt x="1583473" y="132836"/>
                </a:cubicBezTo>
                <a:lnTo>
                  <a:pt x="1246149" y="807485"/>
                </a:lnTo>
                <a:lnTo>
                  <a:pt x="337325" y="807485"/>
                </a:lnTo>
                <a:lnTo>
                  <a:pt x="0" y="132836"/>
                </a:lnTo>
                <a:cubicBezTo>
                  <a:pt x="25734" y="88517"/>
                  <a:pt x="66500" y="-918"/>
                  <a:pt x="68423" y="7"/>
                </a:cubicBezTo>
                <a:close/>
              </a:path>
            </a:pathLst>
          </a:custGeom>
          <a:gradFill>
            <a:gsLst>
              <a:gs pos="0">
                <a:schemeClr val="bg2">
                  <a:lumMod val="25000"/>
                </a:schemeClr>
              </a:gs>
              <a:gs pos="80000">
                <a:schemeClr val="accent3">
                  <a:shade val="93000"/>
                  <a:satMod val="130000"/>
                </a:schemeClr>
              </a:gs>
              <a:gs pos="100000">
                <a:schemeClr val="accent3">
                  <a:shade val="94000"/>
                  <a:satMod val="135000"/>
                </a:schemeClr>
              </a:gs>
            </a:gsLst>
            <a:lin ang="8400000" scaled="0"/>
          </a:gradFill>
          <a:ln/>
          <a:scene3d>
            <a:camera prst="orthographicFront"/>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err="1">
              <a:solidFill>
                <a:schemeClr val="tx1"/>
              </a:solidFill>
            </a:endParaRPr>
          </a:p>
        </p:txBody>
      </p:sp>
    </p:spTree>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2" name="Rectangle 11"/>
          <p:cNvSpPr/>
          <p:nvPr userDrawn="1"/>
        </p:nvSpPr>
        <p:spPr>
          <a:xfrm>
            <a:off x="102393" y="1"/>
            <a:ext cx="9041607" cy="1349298"/>
          </a:xfrm>
          <a:prstGeom prst="rect">
            <a:avLst/>
          </a:prstGeom>
          <a:ln>
            <a:noFill/>
          </a:ln>
          <a:effectLst>
            <a:outerShdw blurRad="101600" dist="63500" dir="3600000" rotWithShape="0">
              <a:srgbClr val="000000">
                <a:alpha val="35000"/>
              </a:srgb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err="1">
              <a:solidFill>
                <a:schemeClr val="tx1"/>
              </a:solidFill>
            </a:endParaRP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457200" y="2174874"/>
            <a:ext cx="4040188" cy="425281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45025" y="2174874"/>
            <a:ext cx="4041775" cy="425281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ACF4D067-4ADC-4E44-A8E1-EC6D134DA828}" type="datetimeFigureOut">
              <a:rPr lang="en-US" smtClean="0"/>
              <a:pPr/>
              <a:t>5/8/2017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A7F96F-1D34-4AD8-A324-DDD9B7126D3B}" type="slidenum">
              <a:rPr lang="en-US" smtClean="0"/>
              <a:pPr/>
              <a:t>‹#›</a:t>
            </a:fld>
            <a:endParaRPr lang="en-US"/>
          </a:p>
        </p:txBody>
      </p:sp>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13" name="Hexagon 9"/>
          <p:cNvSpPr/>
          <p:nvPr userDrawn="1"/>
        </p:nvSpPr>
        <p:spPr>
          <a:xfrm rot="16200000">
            <a:off x="-344873" y="336611"/>
            <a:ext cx="1345725" cy="672494"/>
          </a:xfrm>
          <a:custGeom>
            <a:avLst/>
            <a:gdLst>
              <a:gd name="connsiteX0" fmla="*/ 0 w 1583473"/>
              <a:gd name="connsiteY0" fmla="*/ 674649 h 1349298"/>
              <a:gd name="connsiteX1" fmla="*/ 337325 w 1583473"/>
              <a:gd name="connsiteY1" fmla="*/ 0 h 1349298"/>
              <a:gd name="connsiteX2" fmla="*/ 1246149 w 1583473"/>
              <a:gd name="connsiteY2" fmla="*/ 0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0" fmla="*/ 337325 w 1583473"/>
              <a:gd name="connsiteY0" fmla="*/ 0 h 1349298"/>
              <a:gd name="connsiteX1" fmla="*/ 1246149 w 1583473"/>
              <a:gd name="connsiteY1" fmla="*/ 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0" fmla="*/ 337325 w 1583473"/>
              <a:gd name="connsiteY0" fmla="*/ 0 h 1349298"/>
              <a:gd name="connsiteX1" fmla="*/ 1246149 w 1583473"/>
              <a:gd name="connsiteY1" fmla="*/ 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246149 w 1583473"/>
              <a:gd name="connsiteY1" fmla="*/ 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246149 w 1583473"/>
              <a:gd name="connsiteY1" fmla="*/ 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246149 w 1583473"/>
              <a:gd name="connsiteY1" fmla="*/ 0 h 1349298"/>
              <a:gd name="connsiteX2" fmla="*/ 1467202 w 1583473"/>
              <a:gd name="connsiteY2" fmla="*/ 448091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7" fmla="*/ 77202 w 1583473"/>
              <a:gd name="connsiteY7" fmla="*/ 541691 h 1349298"/>
              <a:gd name="connsiteX8" fmla="*/ 337325 w 1583473"/>
              <a:gd name="connsiteY8" fmla="*/ 0 h 1349298"/>
              <a:gd name="connsiteX0" fmla="*/ 337325 w 1583473"/>
              <a:gd name="connsiteY0" fmla="*/ 0 h 1349298"/>
              <a:gd name="connsiteX1" fmla="*/ 1246149 w 1583473"/>
              <a:gd name="connsiteY1" fmla="*/ 0 h 1349298"/>
              <a:gd name="connsiteX2" fmla="*/ 1467202 w 1583473"/>
              <a:gd name="connsiteY2" fmla="*/ 448091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7" fmla="*/ 77202 w 1583473"/>
              <a:gd name="connsiteY7" fmla="*/ 541691 h 1349298"/>
              <a:gd name="connsiteX8" fmla="*/ 337325 w 1583473"/>
              <a:gd name="connsiteY8" fmla="*/ 0 h 1349298"/>
              <a:gd name="connsiteX0" fmla="*/ 337325 w 1583473"/>
              <a:gd name="connsiteY0" fmla="*/ 0 h 1349298"/>
              <a:gd name="connsiteX1" fmla="*/ 1246149 w 1583473"/>
              <a:gd name="connsiteY1" fmla="*/ 0 h 1349298"/>
              <a:gd name="connsiteX2" fmla="*/ 1467202 w 1583473"/>
              <a:gd name="connsiteY2" fmla="*/ 448091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7" fmla="*/ 77202 w 1583473"/>
              <a:gd name="connsiteY7" fmla="*/ 541691 h 1349298"/>
              <a:gd name="connsiteX8" fmla="*/ 337325 w 1583473"/>
              <a:gd name="connsiteY8" fmla="*/ 0 h 1349298"/>
              <a:gd name="connsiteX0" fmla="*/ 337325 w 1583473"/>
              <a:gd name="connsiteY0" fmla="*/ 0 h 1349298"/>
              <a:gd name="connsiteX1" fmla="*/ 1246149 w 1583473"/>
              <a:gd name="connsiteY1" fmla="*/ 0 h 1349298"/>
              <a:gd name="connsiteX2" fmla="*/ 1467202 w 1583473"/>
              <a:gd name="connsiteY2" fmla="*/ 448091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7" fmla="*/ 77202 w 1583473"/>
              <a:gd name="connsiteY7" fmla="*/ 541691 h 1349298"/>
              <a:gd name="connsiteX8" fmla="*/ 337325 w 1583473"/>
              <a:gd name="connsiteY8" fmla="*/ 0 h 1349298"/>
              <a:gd name="connsiteX0" fmla="*/ 337325 w 1583473"/>
              <a:gd name="connsiteY0" fmla="*/ 0 h 1349298"/>
              <a:gd name="connsiteX1" fmla="*/ 1467202 w 1583473"/>
              <a:gd name="connsiteY1" fmla="*/ 448091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480366 w 1583473"/>
              <a:gd name="connsiteY1" fmla="*/ 54096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495724 w 1583473"/>
              <a:gd name="connsiteY1" fmla="*/ 552866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495724 w 1583473"/>
              <a:gd name="connsiteY1" fmla="*/ 552866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495724 w 1583473"/>
              <a:gd name="connsiteY1" fmla="*/ 552866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77202 w 1583473"/>
              <a:gd name="connsiteY0" fmla="*/ 11234 h 818841"/>
              <a:gd name="connsiteX1" fmla="*/ 1495724 w 1583473"/>
              <a:gd name="connsiteY1" fmla="*/ 22409 h 818841"/>
              <a:gd name="connsiteX2" fmla="*/ 1583473 w 1583473"/>
              <a:gd name="connsiteY2" fmla="*/ 144192 h 818841"/>
              <a:gd name="connsiteX3" fmla="*/ 1246149 w 1583473"/>
              <a:gd name="connsiteY3" fmla="*/ 818841 h 818841"/>
              <a:gd name="connsiteX4" fmla="*/ 337325 w 1583473"/>
              <a:gd name="connsiteY4" fmla="*/ 818841 h 818841"/>
              <a:gd name="connsiteX5" fmla="*/ 0 w 1583473"/>
              <a:gd name="connsiteY5" fmla="*/ 144192 h 818841"/>
              <a:gd name="connsiteX6" fmla="*/ 77202 w 1583473"/>
              <a:gd name="connsiteY6" fmla="*/ 11234 h 818841"/>
              <a:gd name="connsiteX0" fmla="*/ 77202 w 1583473"/>
              <a:gd name="connsiteY0" fmla="*/ 13990 h 821597"/>
              <a:gd name="connsiteX1" fmla="*/ 1495724 w 1583473"/>
              <a:gd name="connsiteY1" fmla="*/ 18021 h 821597"/>
              <a:gd name="connsiteX2" fmla="*/ 1583473 w 1583473"/>
              <a:gd name="connsiteY2" fmla="*/ 146948 h 821597"/>
              <a:gd name="connsiteX3" fmla="*/ 1246149 w 1583473"/>
              <a:gd name="connsiteY3" fmla="*/ 821597 h 821597"/>
              <a:gd name="connsiteX4" fmla="*/ 337325 w 1583473"/>
              <a:gd name="connsiteY4" fmla="*/ 821597 h 821597"/>
              <a:gd name="connsiteX5" fmla="*/ 0 w 1583473"/>
              <a:gd name="connsiteY5" fmla="*/ 146948 h 821597"/>
              <a:gd name="connsiteX6" fmla="*/ 77202 w 1583473"/>
              <a:gd name="connsiteY6" fmla="*/ 13990 h 821597"/>
              <a:gd name="connsiteX0" fmla="*/ 77202 w 1583473"/>
              <a:gd name="connsiteY0" fmla="*/ 7184 h 814791"/>
              <a:gd name="connsiteX1" fmla="*/ 1495724 w 1583473"/>
              <a:gd name="connsiteY1" fmla="*/ 11215 h 814791"/>
              <a:gd name="connsiteX2" fmla="*/ 1583473 w 1583473"/>
              <a:gd name="connsiteY2" fmla="*/ 140142 h 814791"/>
              <a:gd name="connsiteX3" fmla="*/ 1246149 w 1583473"/>
              <a:gd name="connsiteY3" fmla="*/ 814791 h 814791"/>
              <a:gd name="connsiteX4" fmla="*/ 337325 w 1583473"/>
              <a:gd name="connsiteY4" fmla="*/ 814791 h 814791"/>
              <a:gd name="connsiteX5" fmla="*/ 0 w 1583473"/>
              <a:gd name="connsiteY5" fmla="*/ 140142 h 814791"/>
              <a:gd name="connsiteX6" fmla="*/ 77202 w 1583473"/>
              <a:gd name="connsiteY6" fmla="*/ 7184 h 814791"/>
              <a:gd name="connsiteX0" fmla="*/ 77202 w 1583473"/>
              <a:gd name="connsiteY0" fmla="*/ 9572 h 817179"/>
              <a:gd name="connsiteX1" fmla="*/ 1495724 w 1583473"/>
              <a:gd name="connsiteY1" fmla="*/ 13603 h 817179"/>
              <a:gd name="connsiteX2" fmla="*/ 1583473 w 1583473"/>
              <a:gd name="connsiteY2" fmla="*/ 142530 h 817179"/>
              <a:gd name="connsiteX3" fmla="*/ 1246149 w 1583473"/>
              <a:gd name="connsiteY3" fmla="*/ 817179 h 817179"/>
              <a:gd name="connsiteX4" fmla="*/ 337325 w 1583473"/>
              <a:gd name="connsiteY4" fmla="*/ 817179 h 817179"/>
              <a:gd name="connsiteX5" fmla="*/ 0 w 1583473"/>
              <a:gd name="connsiteY5" fmla="*/ 142530 h 817179"/>
              <a:gd name="connsiteX6" fmla="*/ 77202 w 1583473"/>
              <a:gd name="connsiteY6" fmla="*/ 9572 h 817179"/>
              <a:gd name="connsiteX0" fmla="*/ 77202 w 1583473"/>
              <a:gd name="connsiteY0" fmla="*/ 8920 h 816527"/>
              <a:gd name="connsiteX1" fmla="*/ 1495724 w 1583473"/>
              <a:gd name="connsiteY1" fmla="*/ 15456 h 816527"/>
              <a:gd name="connsiteX2" fmla="*/ 1583473 w 1583473"/>
              <a:gd name="connsiteY2" fmla="*/ 141878 h 816527"/>
              <a:gd name="connsiteX3" fmla="*/ 1246149 w 1583473"/>
              <a:gd name="connsiteY3" fmla="*/ 816527 h 816527"/>
              <a:gd name="connsiteX4" fmla="*/ 337325 w 1583473"/>
              <a:gd name="connsiteY4" fmla="*/ 816527 h 816527"/>
              <a:gd name="connsiteX5" fmla="*/ 0 w 1583473"/>
              <a:gd name="connsiteY5" fmla="*/ 141878 h 816527"/>
              <a:gd name="connsiteX6" fmla="*/ 77202 w 1583473"/>
              <a:gd name="connsiteY6" fmla="*/ 8920 h 816527"/>
              <a:gd name="connsiteX0" fmla="*/ 77202 w 1583473"/>
              <a:gd name="connsiteY0" fmla="*/ 8920 h 816527"/>
              <a:gd name="connsiteX1" fmla="*/ 1495724 w 1583473"/>
              <a:gd name="connsiteY1" fmla="*/ 15456 h 816527"/>
              <a:gd name="connsiteX2" fmla="*/ 1583473 w 1583473"/>
              <a:gd name="connsiteY2" fmla="*/ 141878 h 816527"/>
              <a:gd name="connsiteX3" fmla="*/ 1246149 w 1583473"/>
              <a:gd name="connsiteY3" fmla="*/ 816527 h 816527"/>
              <a:gd name="connsiteX4" fmla="*/ 337325 w 1583473"/>
              <a:gd name="connsiteY4" fmla="*/ 816527 h 816527"/>
              <a:gd name="connsiteX5" fmla="*/ 0 w 1583473"/>
              <a:gd name="connsiteY5" fmla="*/ 141878 h 816527"/>
              <a:gd name="connsiteX6" fmla="*/ 77202 w 1583473"/>
              <a:gd name="connsiteY6" fmla="*/ 8920 h 816527"/>
              <a:gd name="connsiteX0" fmla="*/ 77202 w 1583473"/>
              <a:gd name="connsiteY0" fmla="*/ 11036 h 818643"/>
              <a:gd name="connsiteX1" fmla="*/ 1491337 w 1583473"/>
              <a:gd name="connsiteY1" fmla="*/ 10428 h 818643"/>
              <a:gd name="connsiteX2" fmla="*/ 1583473 w 1583473"/>
              <a:gd name="connsiteY2" fmla="*/ 143994 h 818643"/>
              <a:gd name="connsiteX3" fmla="*/ 1246149 w 1583473"/>
              <a:gd name="connsiteY3" fmla="*/ 818643 h 818643"/>
              <a:gd name="connsiteX4" fmla="*/ 337325 w 1583473"/>
              <a:gd name="connsiteY4" fmla="*/ 818643 h 818643"/>
              <a:gd name="connsiteX5" fmla="*/ 0 w 1583473"/>
              <a:gd name="connsiteY5" fmla="*/ 143994 h 818643"/>
              <a:gd name="connsiteX6" fmla="*/ 77202 w 1583473"/>
              <a:gd name="connsiteY6" fmla="*/ 11036 h 818643"/>
              <a:gd name="connsiteX0" fmla="*/ 77202 w 1583473"/>
              <a:gd name="connsiteY0" fmla="*/ 4519 h 812126"/>
              <a:gd name="connsiteX1" fmla="*/ 1491337 w 1583473"/>
              <a:gd name="connsiteY1" fmla="*/ 3911 h 812126"/>
              <a:gd name="connsiteX2" fmla="*/ 1583473 w 1583473"/>
              <a:gd name="connsiteY2" fmla="*/ 137477 h 812126"/>
              <a:gd name="connsiteX3" fmla="*/ 1246149 w 1583473"/>
              <a:gd name="connsiteY3" fmla="*/ 812126 h 812126"/>
              <a:gd name="connsiteX4" fmla="*/ 337325 w 1583473"/>
              <a:gd name="connsiteY4" fmla="*/ 812126 h 812126"/>
              <a:gd name="connsiteX5" fmla="*/ 0 w 1583473"/>
              <a:gd name="connsiteY5" fmla="*/ 137477 h 812126"/>
              <a:gd name="connsiteX6" fmla="*/ 77202 w 1583473"/>
              <a:gd name="connsiteY6" fmla="*/ 4519 h 812126"/>
              <a:gd name="connsiteX0" fmla="*/ 79394 w 1583473"/>
              <a:gd name="connsiteY0" fmla="*/ 7751 h 808215"/>
              <a:gd name="connsiteX1" fmla="*/ 1491337 w 1583473"/>
              <a:gd name="connsiteY1" fmla="*/ 0 h 808215"/>
              <a:gd name="connsiteX2" fmla="*/ 1583473 w 1583473"/>
              <a:gd name="connsiteY2" fmla="*/ 133566 h 808215"/>
              <a:gd name="connsiteX3" fmla="*/ 1246149 w 1583473"/>
              <a:gd name="connsiteY3" fmla="*/ 808215 h 808215"/>
              <a:gd name="connsiteX4" fmla="*/ 337325 w 1583473"/>
              <a:gd name="connsiteY4" fmla="*/ 808215 h 808215"/>
              <a:gd name="connsiteX5" fmla="*/ 0 w 1583473"/>
              <a:gd name="connsiteY5" fmla="*/ 133566 h 808215"/>
              <a:gd name="connsiteX6" fmla="*/ 79394 w 1583473"/>
              <a:gd name="connsiteY6" fmla="*/ 7751 h 808215"/>
              <a:gd name="connsiteX0" fmla="*/ 68425 w 1583473"/>
              <a:gd name="connsiteY0" fmla="*/ 10132 h 808215"/>
              <a:gd name="connsiteX1" fmla="*/ 1491337 w 1583473"/>
              <a:gd name="connsiteY1" fmla="*/ 0 h 808215"/>
              <a:gd name="connsiteX2" fmla="*/ 1583473 w 1583473"/>
              <a:gd name="connsiteY2" fmla="*/ 133566 h 808215"/>
              <a:gd name="connsiteX3" fmla="*/ 1246149 w 1583473"/>
              <a:gd name="connsiteY3" fmla="*/ 808215 h 808215"/>
              <a:gd name="connsiteX4" fmla="*/ 337325 w 1583473"/>
              <a:gd name="connsiteY4" fmla="*/ 808215 h 808215"/>
              <a:gd name="connsiteX5" fmla="*/ 0 w 1583473"/>
              <a:gd name="connsiteY5" fmla="*/ 133566 h 808215"/>
              <a:gd name="connsiteX6" fmla="*/ 68425 w 1583473"/>
              <a:gd name="connsiteY6" fmla="*/ 10132 h 808215"/>
              <a:gd name="connsiteX0" fmla="*/ 68425 w 1583473"/>
              <a:gd name="connsiteY0" fmla="*/ 2988 h 801071"/>
              <a:gd name="connsiteX1" fmla="*/ 1486950 w 1583473"/>
              <a:gd name="connsiteY1" fmla="*/ 0 h 801071"/>
              <a:gd name="connsiteX2" fmla="*/ 1583473 w 1583473"/>
              <a:gd name="connsiteY2" fmla="*/ 126422 h 801071"/>
              <a:gd name="connsiteX3" fmla="*/ 1246149 w 1583473"/>
              <a:gd name="connsiteY3" fmla="*/ 801071 h 801071"/>
              <a:gd name="connsiteX4" fmla="*/ 337325 w 1583473"/>
              <a:gd name="connsiteY4" fmla="*/ 801071 h 801071"/>
              <a:gd name="connsiteX5" fmla="*/ 0 w 1583473"/>
              <a:gd name="connsiteY5" fmla="*/ 126422 h 801071"/>
              <a:gd name="connsiteX6" fmla="*/ 68425 w 1583473"/>
              <a:gd name="connsiteY6" fmla="*/ 2988 h 801071"/>
              <a:gd name="connsiteX0" fmla="*/ 68425 w 1583473"/>
              <a:gd name="connsiteY0" fmla="*/ 2988 h 801071"/>
              <a:gd name="connsiteX1" fmla="*/ 1486950 w 1583473"/>
              <a:gd name="connsiteY1" fmla="*/ 0 h 801071"/>
              <a:gd name="connsiteX2" fmla="*/ 1583473 w 1583473"/>
              <a:gd name="connsiteY2" fmla="*/ 126422 h 801071"/>
              <a:gd name="connsiteX3" fmla="*/ 1246149 w 1583473"/>
              <a:gd name="connsiteY3" fmla="*/ 801071 h 801071"/>
              <a:gd name="connsiteX4" fmla="*/ 337325 w 1583473"/>
              <a:gd name="connsiteY4" fmla="*/ 801071 h 801071"/>
              <a:gd name="connsiteX5" fmla="*/ 0 w 1583473"/>
              <a:gd name="connsiteY5" fmla="*/ 126422 h 801071"/>
              <a:gd name="connsiteX6" fmla="*/ 68425 w 1583473"/>
              <a:gd name="connsiteY6" fmla="*/ 2988 h 801071"/>
              <a:gd name="connsiteX0" fmla="*/ 68423 w 1583473"/>
              <a:gd name="connsiteY0" fmla="*/ 7 h 807485"/>
              <a:gd name="connsiteX1" fmla="*/ 1486950 w 1583473"/>
              <a:gd name="connsiteY1" fmla="*/ 6414 h 807485"/>
              <a:gd name="connsiteX2" fmla="*/ 1583473 w 1583473"/>
              <a:gd name="connsiteY2" fmla="*/ 132836 h 807485"/>
              <a:gd name="connsiteX3" fmla="*/ 1246149 w 1583473"/>
              <a:gd name="connsiteY3" fmla="*/ 807485 h 807485"/>
              <a:gd name="connsiteX4" fmla="*/ 337325 w 1583473"/>
              <a:gd name="connsiteY4" fmla="*/ 807485 h 807485"/>
              <a:gd name="connsiteX5" fmla="*/ 0 w 1583473"/>
              <a:gd name="connsiteY5" fmla="*/ 132836 h 807485"/>
              <a:gd name="connsiteX6" fmla="*/ 68423 w 1583473"/>
              <a:gd name="connsiteY6" fmla="*/ 7 h 80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3473" h="807485">
                <a:moveTo>
                  <a:pt x="68423" y="7"/>
                </a:moveTo>
                <a:lnTo>
                  <a:pt x="1486950" y="6414"/>
                </a:lnTo>
                <a:cubicBezTo>
                  <a:pt x="1530824" y="67305"/>
                  <a:pt x="1538137" y="66842"/>
                  <a:pt x="1583473" y="132836"/>
                </a:cubicBezTo>
                <a:lnTo>
                  <a:pt x="1246149" y="807485"/>
                </a:lnTo>
                <a:lnTo>
                  <a:pt x="337325" y="807485"/>
                </a:lnTo>
                <a:lnTo>
                  <a:pt x="0" y="132836"/>
                </a:lnTo>
                <a:cubicBezTo>
                  <a:pt x="25734" y="88517"/>
                  <a:pt x="66500" y="-918"/>
                  <a:pt x="68423" y="7"/>
                </a:cubicBezTo>
                <a:close/>
              </a:path>
            </a:pathLst>
          </a:custGeom>
          <a:gradFill>
            <a:gsLst>
              <a:gs pos="0">
                <a:schemeClr val="bg2">
                  <a:lumMod val="25000"/>
                </a:schemeClr>
              </a:gs>
              <a:gs pos="80000">
                <a:schemeClr val="accent3">
                  <a:shade val="93000"/>
                  <a:satMod val="130000"/>
                </a:schemeClr>
              </a:gs>
              <a:gs pos="100000">
                <a:schemeClr val="accent3">
                  <a:shade val="94000"/>
                  <a:satMod val="135000"/>
                </a:schemeClr>
              </a:gs>
            </a:gsLst>
            <a:lin ang="8400000" scaled="0"/>
          </a:gradFill>
          <a:ln/>
          <a:scene3d>
            <a:camera prst="orthographicFront"/>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err="1">
              <a:solidFill>
                <a:schemeClr val="tx1"/>
              </a:solidFill>
            </a:endParaRPr>
          </a:p>
        </p:txBody>
      </p:sp>
    </p:spTree>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Rectangle 7"/>
          <p:cNvSpPr/>
          <p:nvPr userDrawn="1"/>
        </p:nvSpPr>
        <p:spPr>
          <a:xfrm>
            <a:off x="102393" y="1"/>
            <a:ext cx="9041607" cy="1349298"/>
          </a:xfrm>
          <a:prstGeom prst="rect">
            <a:avLst/>
          </a:prstGeom>
          <a:ln>
            <a:noFill/>
          </a:ln>
          <a:effectLst>
            <a:outerShdw blurRad="101600" dist="63500" dir="3600000" rotWithShape="0">
              <a:srgbClr val="000000">
                <a:alpha val="35000"/>
              </a:srgb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err="1">
              <a:solidFill>
                <a:schemeClr val="tx1"/>
              </a:solidFill>
            </a:endParaRPr>
          </a:p>
        </p:txBody>
      </p:sp>
      <p:sp>
        <p:nvSpPr>
          <p:cNvPr id="3" name="Date Placeholder 2"/>
          <p:cNvSpPr>
            <a:spLocks noGrp="1"/>
          </p:cNvSpPr>
          <p:nvPr>
            <p:ph type="dt" sz="half" idx="10"/>
          </p:nvPr>
        </p:nvSpPr>
        <p:spPr/>
        <p:txBody>
          <a:bodyPr/>
          <a:lstStyle/>
          <a:p>
            <a:fld id="{ACF4D067-4ADC-4E44-A8E1-EC6D134DA828}" type="datetimeFigureOut">
              <a:rPr lang="en-US" smtClean="0"/>
              <a:pPr/>
              <a:t>5/8/2017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A7F96F-1D34-4AD8-A324-DDD9B7126D3B}" type="slidenum">
              <a:rPr lang="en-US" smtClean="0"/>
              <a:pPr/>
              <a:t>‹#›</a:t>
            </a:fld>
            <a:endParaRPr lang="en-US"/>
          </a:p>
        </p:txBody>
      </p:sp>
      <p:sp>
        <p:nvSpPr>
          <p:cNvPr id="2" name="Title 1"/>
          <p:cNvSpPr>
            <a:spLocks noGrp="1"/>
          </p:cNvSpPr>
          <p:nvPr>
            <p:ph type="title"/>
          </p:nvPr>
        </p:nvSpPr>
        <p:spPr/>
        <p:txBody>
          <a:bodyPr/>
          <a:lstStyle/>
          <a:p>
            <a:r>
              <a:rPr lang="zh-CN" altLang="en-US"/>
              <a:t>单击此处编辑母版标题样式</a:t>
            </a:r>
            <a:endParaRPr lang="en-US"/>
          </a:p>
        </p:txBody>
      </p:sp>
      <p:sp>
        <p:nvSpPr>
          <p:cNvPr id="9" name="Hexagon 9"/>
          <p:cNvSpPr/>
          <p:nvPr userDrawn="1"/>
        </p:nvSpPr>
        <p:spPr>
          <a:xfrm rot="16200000">
            <a:off x="-344873" y="336611"/>
            <a:ext cx="1345725" cy="672494"/>
          </a:xfrm>
          <a:custGeom>
            <a:avLst/>
            <a:gdLst>
              <a:gd name="connsiteX0" fmla="*/ 0 w 1583473"/>
              <a:gd name="connsiteY0" fmla="*/ 674649 h 1349298"/>
              <a:gd name="connsiteX1" fmla="*/ 337325 w 1583473"/>
              <a:gd name="connsiteY1" fmla="*/ 0 h 1349298"/>
              <a:gd name="connsiteX2" fmla="*/ 1246149 w 1583473"/>
              <a:gd name="connsiteY2" fmla="*/ 0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0" fmla="*/ 337325 w 1583473"/>
              <a:gd name="connsiteY0" fmla="*/ 0 h 1349298"/>
              <a:gd name="connsiteX1" fmla="*/ 1246149 w 1583473"/>
              <a:gd name="connsiteY1" fmla="*/ 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0" fmla="*/ 337325 w 1583473"/>
              <a:gd name="connsiteY0" fmla="*/ 0 h 1349298"/>
              <a:gd name="connsiteX1" fmla="*/ 1246149 w 1583473"/>
              <a:gd name="connsiteY1" fmla="*/ 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246149 w 1583473"/>
              <a:gd name="connsiteY1" fmla="*/ 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246149 w 1583473"/>
              <a:gd name="connsiteY1" fmla="*/ 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246149 w 1583473"/>
              <a:gd name="connsiteY1" fmla="*/ 0 h 1349298"/>
              <a:gd name="connsiteX2" fmla="*/ 1467202 w 1583473"/>
              <a:gd name="connsiteY2" fmla="*/ 448091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7" fmla="*/ 77202 w 1583473"/>
              <a:gd name="connsiteY7" fmla="*/ 541691 h 1349298"/>
              <a:gd name="connsiteX8" fmla="*/ 337325 w 1583473"/>
              <a:gd name="connsiteY8" fmla="*/ 0 h 1349298"/>
              <a:gd name="connsiteX0" fmla="*/ 337325 w 1583473"/>
              <a:gd name="connsiteY0" fmla="*/ 0 h 1349298"/>
              <a:gd name="connsiteX1" fmla="*/ 1246149 w 1583473"/>
              <a:gd name="connsiteY1" fmla="*/ 0 h 1349298"/>
              <a:gd name="connsiteX2" fmla="*/ 1467202 w 1583473"/>
              <a:gd name="connsiteY2" fmla="*/ 448091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7" fmla="*/ 77202 w 1583473"/>
              <a:gd name="connsiteY7" fmla="*/ 541691 h 1349298"/>
              <a:gd name="connsiteX8" fmla="*/ 337325 w 1583473"/>
              <a:gd name="connsiteY8" fmla="*/ 0 h 1349298"/>
              <a:gd name="connsiteX0" fmla="*/ 337325 w 1583473"/>
              <a:gd name="connsiteY0" fmla="*/ 0 h 1349298"/>
              <a:gd name="connsiteX1" fmla="*/ 1246149 w 1583473"/>
              <a:gd name="connsiteY1" fmla="*/ 0 h 1349298"/>
              <a:gd name="connsiteX2" fmla="*/ 1467202 w 1583473"/>
              <a:gd name="connsiteY2" fmla="*/ 448091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7" fmla="*/ 77202 w 1583473"/>
              <a:gd name="connsiteY7" fmla="*/ 541691 h 1349298"/>
              <a:gd name="connsiteX8" fmla="*/ 337325 w 1583473"/>
              <a:gd name="connsiteY8" fmla="*/ 0 h 1349298"/>
              <a:gd name="connsiteX0" fmla="*/ 337325 w 1583473"/>
              <a:gd name="connsiteY0" fmla="*/ 0 h 1349298"/>
              <a:gd name="connsiteX1" fmla="*/ 1246149 w 1583473"/>
              <a:gd name="connsiteY1" fmla="*/ 0 h 1349298"/>
              <a:gd name="connsiteX2" fmla="*/ 1467202 w 1583473"/>
              <a:gd name="connsiteY2" fmla="*/ 448091 h 1349298"/>
              <a:gd name="connsiteX3" fmla="*/ 1583473 w 1583473"/>
              <a:gd name="connsiteY3" fmla="*/ 674649 h 1349298"/>
              <a:gd name="connsiteX4" fmla="*/ 1246149 w 1583473"/>
              <a:gd name="connsiteY4" fmla="*/ 1349298 h 1349298"/>
              <a:gd name="connsiteX5" fmla="*/ 337325 w 1583473"/>
              <a:gd name="connsiteY5" fmla="*/ 1349298 h 1349298"/>
              <a:gd name="connsiteX6" fmla="*/ 0 w 1583473"/>
              <a:gd name="connsiteY6" fmla="*/ 674649 h 1349298"/>
              <a:gd name="connsiteX7" fmla="*/ 77202 w 1583473"/>
              <a:gd name="connsiteY7" fmla="*/ 541691 h 1349298"/>
              <a:gd name="connsiteX8" fmla="*/ 337325 w 1583473"/>
              <a:gd name="connsiteY8" fmla="*/ 0 h 1349298"/>
              <a:gd name="connsiteX0" fmla="*/ 337325 w 1583473"/>
              <a:gd name="connsiteY0" fmla="*/ 0 h 1349298"/>
              <a:gd name="connsiteX1" fmla="*/ 1467202 w 1583473"/>
              <a:gd name="connsiteY1" fmla="*/ 448091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480366 w 1583473"/>
              <a:gd name="connsiteY1" fmla="*/ 540960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495724 w 1583473"/>
              <a:gd name="connsiteY1" fmla="*/ 552866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495724 w 1583473"/>
              <a:gd name="connsiteY1" fmla="*/ 552866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337325 w 1583473"/>
              <a:gd name="connsiteY0" fmla="*/ 0 h 1349298"/>
              <a:gd name="connsiteX1" fmla="*/ 1495724 w 1583473"/>
              <a:gd name="connsiteY1" fmla="*/ 552866 h 1349298"/>
              <a:gd name="connsiteX2" fmla="*/ 1583473 w 1583473"/>
              <a:gd name="connsiteY2" fmla="*/ 674649 h 1349298"/>
              <a:gd name="connsiteX3" fmla="*/ 1246149 w 1583473"/>
              <a:gd name="connsiteY3" fmla="*/ 1349298 h 1349298"/>
              <a:gd name="connsiteX4" fmla="*/ 337325 w 1583473"/>
              <a:gd name="connsiteY4" fmla="*/ 1349298 h 1349298"/>
              <a:gd name="connsiteX5" fmla="*/ 0 w 1583473"/>
              <a:gd name="connsiteY5" fmla="*/ 674649 h 1349298"/>
              <a:gd name="connsiteX6" fmla="*/ 77202 w 1583473"/>
              <a:gd name="connsiteY6" fmla="*/ 541691 h 1349298"/>
              <a:gd name="connsiteX7" fmla="*/ 337325 w 1583473"/>
              <a:gd name="connsiteY7" fmla="*/ 0 h 1349298"/>
              <a:gd name="connsiteX0" fmla="*/ 77202 w 1583473"/>
              <a:gd name="connsiteY0" fmla="*/ 11234 h 818841"/>
              <a:gd name="connsiteX1" fmla="*/ 1495724 w 1583473"/>
              <a:gd name="connsiteY1" fmla="*/ 22409 h 818841"/>
              <a:gd name="connsiteX2" fmla="*/ 1583473 w 1583473"/>
              <a:gd name="connsiteY2" fmla="*/ 144192 h 818841"/>
              <a:gd name="connsiteX3" fmla="*/ 1246149 w 1583473"/>
              <a:gd name="connsiteY3" fmla="*/ 818841 h 818841"/>
              <a:gd name="connsiteX4" fmla="*/ 337325 w 1583473"/>
              <a:gd name="connsiteY4" fmla="*/ 818841 h 818841"/>
              <a:gd name="connsiteX5" fmla="*/ 0 w 1583473"/>
              <a:gd name="connsiteY5" fmla="*/ 144192 h 818841"/>
              <a:gd name="connsiteX6" fmla="*/ 77202 w 1583473"/>
              <a:gd name="connsiteY6" fmla="*/ 11234 h 818841"/>
              <a:gd name="connsiteX0" fmla="*/ 77202 w 1583473"/>
              <a:gd name="connsiteY0" fmla="*/ 13990 h 821597"/>
              <a:gd name="connsiteX1" fmla="*/ 1495724 w 1583473"/>
              <a:gd name="connsiteY1" fmla="*/ 18021 h 821597"/>
              <a:gd name="connsiteX2" fmla="*/ 1583473 w 1583473"/>
              <a:gd name="connsiteY2" fmla="*/ 146948 h 821597"/>
              <a:gd name="connsiteX3" fmla="*/ 1246149 w 1583473"/>
              <a:gd name="connsiteY3" fmla="*/ 821597 h 821597"/>
              <a:gd name="connsiteX4" fmla="*/ 337325 w 1583473"/>
              <a:gd name="connsiteY4" fmla="*/ 821597 h 821597"/>
              <a:gd name="connsiteX5" fmla="*/ 0 w 1583473"/>
              <a:gd name="connsiteY5" fmla="*/ 146948 h 821597"/>
              <a:gd name="connsiteX6" fmla="*/ 77202 w 1583473"/>
              <a:gd name="connsiteY6" fmla="*/ 13990 h 821597"/>
              <a:gd name="connsiteX0" fmla="*/ 77202 w 1583473"/>
              <a:gd name="connsiteY0" fmla="*/ 7184 h 814791"/>
              <a:gd name="connsiteX1" fmla="*/ 1495724 w 1583473"/>
              <a:gd name="connsiteY1" fmla="*/ 11215 h 814791"/>
              <a:gd name="connsiteX2" fmla="*/ 1583473 w 1583473"/>
              <a:gd name="connsiteY2" fmla="*/ 140142 h 814791"/>
              <a:gd name="connsiteX3" fmla="*/ 1246149 w 1583473"/>
              <a:gd name="connsiteY3" fmla="*/ 814791 h 814791"/>
              <a:gd name="connsiteX4" fmla="*/ 337325 w 1583473"/>
              <a:gd name="connsiteY4" fmla="*/ 814791 h 814791"/>
              <a:gd name="connsiteX5" fmla="*/ 0 w 1583473"/>
              <a:gd name="connsiteY5" fmla="*/ 140142 h 814791"/>
              <a:gd name="connsiteX6" fmla="*/ 77202 w 1583473"/>
              <a:gd name="connsiteY6" fmla="*/ 7184 h 814791"/>
              <a:gd name="connsiteX0" fmla="*/ 77202 w 1583473"/>
              <a:gd name="connsiteY0" fmla="*/ 9572 h 817179"/>
              <a:gd name="connsiteX1" fmla="*/ 1495724 w 1583473"/>
              <a:gd name="connsiteY1" fmla="*/ 13603 h 817179"/>
              <a:gd name="connsiteX2" fmla="*/ 1583473 w 1583473"/>
              <a:gd name="connsiteY2" fmla="*/ 142530 h 817179"/>
              <a:gd name="connsiteX3" fmla="*/ 1246149 w 1583473"/>
              <a:gd name="connsiteY3" fmla="*/ 817179 h 817179"/>
              <a:gd name="connsiteX4" fmla="*/ 337325 w 1583473"/>
              <a:gd name="connsiteY4" fmla="*/ 817179 h 817179"/>
              <a:gd name="connsiteX5" fmla="*/ 0 w 1583473"/>
              <a:gd name="connsiteY5" fmla="*/ 142530 h 817179"/>
              <a:gd name="connsiteX6" fmla="*/ 77202 w 1583473"/>
              <a:gd name="connsiteY6" fmla="*/ 9572 h 817179"/>
              <a:gd name="connsiteX0" fmla="*/ 77202 w 1583473"/>
              <a:gd name="connsiteY0" fmla="*/ 8920 h 816527"/>
              <a:gd name="connsiteX1" fmla="*/ 1495724 w 1583473"/>
              <a:gd name="connsiteY1" fmla="*/ 15456 h 816527"/>
              <a:gd name="connsiteX2" fmla="*/ 1583473 w 1583473"/>
              <a:gd name="connsiteY2" fmla="*/ 141878 h 816527"/>
              <a:gd name="connsiteX3" fmla="*/ 1246149 w 1583473"/>
              <a:gd name="connsiteY3" fmla="*/ 816527 h 816527"/>
              <a:gd name="connsiteX4" fmla="*/ 337325 w 1583473"/>
              <a:gd name="connsiteY4" fmla="*/ 816527 h 816527"/>
              <a:gd name="connsiteX5" fmla="*/ 0 w 1583473"/>
              <a:gd name="connsiteY5" fmla="*/ 141878 h 816527"/>
              <a:gd name="connsiteX6" fmla="*/ 77202 w 1583473"/>
              <a:gd name="connsiteY6" fmla="*/ 8920 h 816527"/>
              <a:gd name="connsiteX0" fmla="*/ 77202 w 1583473"/>
              <a:gd name="connsiteY0" fmla="*/ 8920 h 816527"/>
              <a:gd name="connsiteX1" fmla="*/ 1495724 w 1583473"/>
              <a:gd name="connsiteY1" fmla="*/ 15456 h 816527"/>
              <a:gd name="connsiteX2" fmla="*/ 1583473 w 1583473"/>
              <a:gd name="connsiteY2" fmla="*/ 141878 h 816527"/>
              <a:gd name="connsiteX3" fmla="*/ 1246149 w 1583473"/>
              <a:gd name="connsiteY3" fmla="*/ 816527 h 816527"/>
              <a:gd name="connsiteX4" fmla="*/ 337325 w 1583473"/>
              <a:gd name="connsiteY4" fmla="*/ 816527 h 816527"/>
              <a:gd name="connsiteX5" fmla="*/ 0 w 1583473"/>
              <a:gd name="connsiteY5" fmla="*/ 141878 h 816527"/>
              <a:gd name="connsiteX6" fmla="*/ 77202 w 1583473"/>
              <a:gd name="connsiteY6" fmla="*/ 8920 h 816527"/>
              <a:gd name="connsiteX0" fmla="*/ 77202 w 1583473"/>
              <a:gd name="connsiteY0" fmla="*/ 11036 h 818643"/>
              <a:gd name="connsiteX1" fmla="*/ 1491337 w 1583473"/>
              <a:gd name="connsiteY1" fmla="*/ 10428 h 818643"/>
              <a:gd name="connsiteX2" fmla="*/ 1583473 w 1583473"/>
              <a:gd name="connsiteY2" fmla="*/ 143994 h 818643"/>
              <a:gd name="connsiteX3" fmla="*/ 1246149 w 1583473"/>
              <a:gd name="connsiteY3" fmla="*/ 818643 h 818643"/>
              <a:gd name="connsiteX4" fmla="*/ 337325 w 1583473"/>
              <a:gd name="connsiteY4" fmla="*/ 818643 h 818643"/>
              <a:gd name="connsiteX5" fmla="*/ 0 w 1583473"/>
              <a:gd name="connsiteY5" fmla="*/ 143994 h 818643"/>
              <a:gd name="connsiteX6" fmla="*/ 77202 w 1583473"/>
              <a:gd name="connsiteY6" fmla="*/ 11036 h 818643"/>
              <a:gd name="connsiteX0" fmla="*/ 77202 w 1583473"/>
              <a:gd name="connsiteY0" fmla="*/ 4519 h 812126"/>
              <a:gd name="connsiteX1" fmla="*/ 1491337 w 1583473"/>
              <a:gd name="connsiteY1" fmla="*/ 3911 h 812126"/>
              <a:gd name="connsiteX2" fmla="*/ 1583473 w 1583473"/>
              <a:gd name="connsiteY2" fmla="*/ 137477 h 812126"/>
              <a:gd name="connsiteX3" fmla="*/ 1246149 w 1583473"/>
              <a:gd name="connsiteY3" fmla="*/ 812126 h 812126"/>
              <a:gd name="connsiteX4" fmla="*/ 337325 w 1583473"/>
              <a:gd name="connsiteY4" fmla="*/ 812126 h 812126"/>
              <a:gd name="connsiteX5" fmla="*/ 0 w 1583473"/>
              <a:gd name="connsiteY5" fmla="*/ 137477 h 812126"/>
              <a:gd name="connsiteX6" fmla="*/ 77202 w 1583473"/>
              <a:gd name="connsiteY6" fmla="*/ 4519 h 812126"/>
              <a:gd name="connsiteX0" fmla="*/ 79394 w 1583473"/>
              <a:gd name="connsiteY0" fmla="*/ 7751 h 808215"/>
              <a:gd name="connsiteX1" fmla="*/ 1491337 w 1583473"/>
              <a:gd name="connsiteY1" fmla="*/ 0 h 808215"/>
              <a:gd name="connsiteX2" fmla="*/ 1583473 w 1583473"/>
              <a:gd name="connsiteY2" fmla="*/ 133566 h 808215"/>
              <a:gd name="connsiteX3" fmla="*/ 1246149 w 1583473"/>
              <a:gd name="connsiteY3" fmla="*/ 808215 h 808215"/>
              <a:gd name="connsiteX4" fmla="*/ 337325 w 1583473"/>
              <a:gd name="connsiteY4" fmla="*/ 808215 h 808215"/>
              <a:gd name="connsiteX5" fmla="*/ 0 w 1583473"/>
              <a:gd name="connsiteY5" fmla="*/ 133566 h 808215"/>
              <a:gd name="connsiteX6" fmla="*/ 79394 w 1583473"/>
              <a:gd name="connsiteY6" fmla="*/ 7751 h 808215"/>
              <a:gd name="connsiteX0" fmla="*/ 68425 w 1583473"/>
              <a:gd name="connsiteY0" fmla="*/ 10132 h 808215"/>
              <a:gd name="connsiteX1" fmla="*/ 1491337 w 1583473"/>
              <a:gd name="connsiteY1" fmla="*/ 0 h 808215"/>
              <a:gd name="connsiteX2" fmla="*/ 1583473 w 1583473"/>
              <a:gd name="connsiteY2" fmla="*/ 133566 h 808215"/>
              <a:gd name="connsiteX3" fmla="*/ 1246149 w 1583473"/>
              <a:gd name="connsiteY3" fmla="*/ 808215 h 808215"/>
              <a:gd name="connsiteX4" fmla="*/ 337325 w 1583473"/>
              <a:gd name="connsiteY4" fmla="*/ 808215 h 808215"/>
              <a:gd name="connsiteX5" fmla="*/ 0 w 1583473"/>
              <a:gd name="connsiteY5" fmla="*/ 133566 h 808215"/>
              <a:gd name="connsiteX6" fmla="*/ 68425 w 1583473"/>
              <a:gd name="connsiteY6" fmla="*/ 10132 h 808215"/>
              <a:gd name="connsiteX0" fmla="*/ 68425 w 1583473"/>
              <a:gd name="connsiteY0" fmla="*/ 2988 h 801071"/>
              <a:gd name="connsiteX1" fmla="*/ 1486950 w 1583473"/>
              <a:gd name="connsiteY1" fmla="*/ 0 h 801071"/>
              <a:gd name="connsiteX2" fmla="*/ 1583473 w 1583473"/>
              <a:gd name="connsiteY2" fmla="*/ 126422 h 801071"/>
              <a:gd name="connsiteX3" fmla="*/ 1246149 w 1583473"/>
              <a:gd name="connsiteY3" fmla="*/ 801071 h 801071"/>
              <a:gd name="connsiteX4" fmla="*/ 337325 w 1583473"/>
              <a:gd name="connsiteY4" fmla="*/ 801071 h 801071"/>
              <a:gd name="connsiteX5" fmla="*/ 0 w 1583473"/>
              <a:gd name="connsiteY5" fmla="*/ 126422 h 801071"/>
              <a:gd name="connsiteX6" fmla="*/ 68425 w 1583473"/>
              <a:gd name="connsiteY6" fmla="*/ 2988 h 801071"/>
              <a:gd name="connsiteX0" fmla="*/ 68425 w 1583473"/>
              <a:gd name="connsiteY0" fmla="*/ 2988 h 801071"/>
              <a:gd name="connsiteX1" fmla="*/ 1486950 w 1583473"/>
              <a:gd name="connsiteY1" fmla="*/ 0 h 801071"/>
              <a:gd name="connsiteX2" fmla="*/ 1583473 w 1583473"/>
              <a:gd name="connsiteY2" fmla="*/ 126422 h 801071"/>
              <a:gd name="connsiteX3" fmla="*/ 1246149 w 1583473"/>
              <a:gd name="connsiteY3" fmla="*/ 801071 h 801071"/>
              <a:gd name="connsiteX4" fmla="*/ 337325 w 1583473"/>
              <a:gd name="connsiteY4" fmla="*/ 801071 h 801071"/>
              <a:gd name="connsiteX5" fmla="*/ 0 w 1583473"/>
              <a:gd name="connsiteY5" fmla="*/ 126422 h 801071"/>
              <a:gd name="connsiteX6" fmla="*/ 68425 w 1583473"/>
              <a:gd name="connsiteY6" fmla="*/ 2988 h 801071"/>
              <a:gd name="connsiteX0" fmla="*/ 68423 w 1583473"/>
              <a:gd name="connsiteY0" fmla="*/ 7 h 807485"/>
              <a:gd name="connsiteX1" fmla="*/ 1486950 w 1583473"/>
              <a:gd name="connsiteY1" fmla="*/ 6414 h 807485"/>
              <a:gd name="connsiteX2" fmla="*/ 1583473 w 1583473"/>
              <a:gd name="connsiteY2" fmla="*/ 132836 h 807485"/>
              <a:gd name="connsiteX3" fmla="*/ 1246149 w 1583473"/>
              <a:gd name="connsiteY3" fmla="*/ 807485 h 807485"/>
              <a:gd name="connsiteX4" fmla="*/ 337325 w 1583473"/>
              <a:gd name="connsiteY4" fmla="*/ 807485 h 807485"/>
              <a:gd name="connsiteX5" fmla="*/ 0 w 1583473"/>
              <a:gd name="connsiteY5" fmla="*/ 132836 h 807485"/>
              <a:gd name="connsiteX6" fmla="*/ 68423 w 1583473"/>
              <a:gd name="connsiteY6" fmla="*/ 7 h 80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3473" h="807485">
                <a:moveTo>
                  <a:pt x="68423" y="7"/>
                </a:moveTo>
                <a:lnTo>
                  <a:pt x="1486950" y="6414"/>
                </a:lnTo>
                <a:cubicBezTo>
                  <a:pt x="1530824" y="67305"/>
                  <a:pt x="1538137" y="66842"/>
                  <a:pt x="1583473" y="132836"/>
                </a:cubicBezTo>
                <a:lnTo>
                  <a:pt x="1246149" y="807485"/>
                </a:lnTo>
                <a:lnTo>
                  <a:pt x="337325" y="807485"/>
                </a:lnTo>
                <a:lnTo>
                  <a:pt x="0" y="132836"/>
                </a:lnTo>
                <a:cubicBezTo>
                  <a:pt x="25734" y="88517"/>
                  <a:pt x="66500" y="-918"/>
                  <a:pt x="68423" y="7"/>
                </a:cubicBezTo>
                <a:close/>
              </a:path>
            </a:pathLst>
          </a:custGeom>
          <a:gradFill>
            <a:gsLst>
              <a:gs pos="0">
                <a:schemeClr val="bg2">
                  <a:lumMod val="25000"/>
                </a:schemeClr>
              </a:gs>
              <a:gs pos="80000">
                <a:schemeClr val="accent3">
                  <a:shade val="93000"/>
                  <a:satMod val="130000"/>
                </a:schemeClr>
              </a:gs>
              <a:gs pos="100000">
                <a:schemeClr val="accent3">
                  <a:shade val="94000"/>
                  <a:satMod val="135000"/>
                </a:schemeClr>
              </a:gs>
            </a:gsLst>
            <a:lin ang="8400000" scaled="0"/>
          </a:gradFill>
          <a:ln/>
          <a:scene3d>
            <a:camera prst="orthographicFront"/>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err="1">
              <a:solidFill>
                <a:schemeClr val="tx1"/>
              </a:solidFill>
            </a:endParaRPr>
          </a:p>
        </p:txBody>
      </p:sp>
    </p:spTree>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540674"/>
            <a:ext cx="3008313" cy="1162050"/>
          </a:xfrm>
        </p:spPr>
        <p:txBody>
          <a:bodyPr anchor="b"/>
          <a:lstStyle>
            <a:lvl1pPr algn="l">
              <a:defRPr sz="2000" b="1"/>
            </a:lvl1pPr>
          </a:lstStyle>
          <a:p>
            <a:r>
              <a:rPr lang="zh-CN" altLang="en-US"/>
              <a:t>单击此处编辑母版标题样式</a:t>
            </a:r>
            <a:endParaRPr lang="en-US"/>
          </a:p>
        </p:txBody>
      </p:sp>
      <p:sp>
        <p:nvSpPr>
          <p:cNvPr id="3" name="Content Placeholder 2"/>
          <p:cNvSpPr>
            <a:spLocks noGrp="1"/>
          </p:cNvSpPr>
          <p:nvPr>
            <p:ph idx="1"/>
          </p:nvPr>
        </p:nvSpPr>
        <p:spPr>
          <a:xfrm>
            <a:off x="3575050" y="54067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Text Placeholder 3"/>
          <p:cNvSpPr>
            <a:spLocks noGrp="1"/>
          </p:cNvSpPr>
          <p:nvPr>
            <p:ph type="body" sz="half" idx="2"/>
          </p:nvPr>
        </p:nvSpPr>
        <p:spPr>
          <a:xfrm>
            <a:off x="457200" y="170272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CF4D067-4ADC-4E44-A8E1-EC6D134DA828}" type="datetimeFigureOut">
              <a:rPr lang="en-US" smtClean="0"/>
              <a:pPr/>
              <a:t>5/8/2017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A7F96F-1D34-4AD8-A324-DDD9B7126D3B}" type="slidenum">
              <a:rPr lang="en-US" smtClean="0"/>
              <a:pPr/>
              <a:t>‹#›</a:t>
            </a:fld>
            <a:endParaRPr lang="en-US"/>
          </a:p>
        </p:txBody>
      </p:sp>
      <p:sp>
        <p:nvSpPr>
          <p:cNvPr id="8" name="Rectangle 7"/>
          <p:cNvSpPr/>
          <p:nvPr userDrawn="1"/>
        </p:nvSpPr>
        <p:spPr>
          <a:xfrm>
            <a:off x="0" y="1"/>
            <a:ext cx="9144000" cy="234175"/>
          </a:xfrm>
          <a:prstGeom prst="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err="1">
              <a:solidFill>
                <a:schemeClr val="tx1"/>
              </a:solidFill>
            </a:endParaRPr>
          </a:p>
        </p:txBody>
      </p:sp>
    </p:spTree>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912110"/>
            <a:ext cx="5486400" cy="566738"/>
          </a:xfrm>
        </p:spPr>
        <p:txBody>
          <a:bodyPr anchor="b"/>
          <a:lstStyle>
            <a:lvl1pPr algn="l">
              <a:defRPr sz="2000" b="1"/>
            </a:lvl1pPr>
          </a:lstStyle>
          <a:p>
            <a:r>
              <a:rPr lang="zh-CN" altLang="en-US"/>
              <a:t>单击此处编辑母版标题样式</a:t>
            </a:r>
            <a:endParaRPr lang="en-US"/>
          </a:p>
        </p:txBody>
      </p:sp>
      <p:sp>
        <p:nvSpPr>
          <p:cNvPr id="3" name="Picture Placeholder 2"/>
          <p:cNvSpPr>
            <a:spLocks noGrp="1"/>
          </p:cNvSpPr>
          <p:nvPr>
            <p:ph type="pic" idx="1"/>
          </p:nvPr>
        </p:nvSpPr>
        <p:spPr>
          <a:xfrm>
            <a:off x="1792288" y="72428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1792288" y="547884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CF4D067-4ADC-4E44-A8E1-EC6D134DA828}" type="datetimeFigureOut">
              <a:rPr lang="en-US" smtClean="0"/>
              <a:pPr/>
              <a:t>5/8/2017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A7F96F-1D34-4AD8-A324-DDD9B7126D3B}" type="slidenum">
              <a:rPr lang="en-US" smtClean="0"/>
              <a:pPr/>
              <a:t>‹#›</a:t>
            </a:fld>
            <a:endParaRPr lang="en-US"/>
          </a:p>
        </p:txBody>
      </p:sp>
      <p:sp>
        <p:nvSpPr>
          <p:cNvPr id="9" name="Rectangle 8"/>
          <p:cNvSpPr/>
          <p:nvPr userDrawn="1"/>
        </p:nvSpPr>
        <p:spPr>
          <a:xfrm>
            <a:off x="0" y="1"/>
            <a:ext cx="9144000" cy="234175"/>
          </a:xfrm>
          <a:prstGeom prst="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err="1">
              <a:solidFill>
                <a:schemeClr val="tx1"/>
              </a:solidFill>
            </a:endParaRPr>
          </a:p>
        </p:txBody>
      </p:sp>
    </p:spTree>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ideo" Target="../media/media1.wmv"/><Relationship Id="rId5" Type="http://schemas.openxmlformats.org/officeDocument/2006/relationships/slideLayout" Target="../slideLayouts/slideLayout5.xml"/><Relationship Id="rId10" Type="http://schemas.microsoft.com/office/2007/relationships/media" Target="../media/media1.wmv"/><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Hexagon BG.wmv">
            <a:hlinkClick r:id="" action="ppaction://media"/>
          </p:cNvPr>
          <p:cNvPicPr>
            <a:picLocks noChangeAspect="1"/>
          </p:cNvPicPr>
          <p:nvPr>
            <a:videoFile r:link="rId11"/>
            <p:extLst>
              <p:ext uri="{DAA4B4D4-6D71-4841-9C94-3DE7FCFB9230}">
                <p14:media xmlns:p14="http://schemas.microsoft.com/office/powerpoint/2010/main" r:embed="rId10"/>
              </p:ext>
            </p:extLst>
          </p:nvPr>
        </p:nvPicPr>
        <p:blipFill>
          <a:blip r:embed="rId12"/>
          <a:stretch>
            <a:fillRect/>
          </a:stretch>
        </p:blipFill>
        <p:spPr>
          <a:xfrm>
            <a:off x="0" y="0"/>
            <a:ext cx="9144000" cy="6858000"/>
          </a:xfrm>
          <a:prstGeom prst="rect">
            <a:avLst/>
          </a:prstGeom>
        </p:spPr>
      </p:pic>
      <p:sp>
        <p:nvSpPr>
          <p:cNvPr id="2" name="Title Placeholder 1"/>
          <p:cNvSpPr>
            <a:spLocks noGrp="1"/>
          </p:cNvSpPr>
          <p:nvPr>
            <p:ph type="title"/>
          </p:nvPr>
        </p:nvSpPr>
        <p:spPr>
          <a:xfrm>
            <a:off x="852854" y="163128"/>
            <a:ext cx="8146180" cy="1143000"/>
          </a:xfrm>
          <a:prstGeom prst="rect">
            <a:avLst/>
          </a:prstGeom>
        </p:spPr>
        <p:txBody>
          <a:bodyPr vert="horz" lIns="91440" tIns="45720" rIns="91440" bIns="45720" rtlCol="0" anchor="ctr">
            <a:normAutofit/>
          </a:bodyPr>
          <a:lstStyle/>
          <a:p>
            <a:pPr lvl="0"/>
            <a:r>
              <a:rPr lang="en-US" dirty="0"/>
              <a:t>Click to edit </a:t>
            </a:r>
            <a:br>
              <a:rPr lang="en-US" dirty="0"/>
            </a:br>
            <a:r>
              <a:rPr lang="en-US" dirty="0"/>
              <a:t>Master title style</a:t>
            </a:r>
          </a:p>
        </p:txBody>
      </p:sp>
      <p:sp>
        <p:nvSpPr>
          <p:cNvPr id="3" name="Text Placeholder 2"/>
          <p:cNvSpPr>
            <a:spLocks noGrp="1"/>
          </p:cNvSpPr>
          <p:nvPr>
            <p:ph type="body" idx="1"/>
          </p:nvPr>
        </p:nvSpPr>
        <p:spPr>
          <a:xfrm>
            <a:off x="301083" y="1625600"/>
            <a:ext cx="8664497" cy="4931317"/>
          </a:xfrm>
          <a:prstGeom prst="rect">
            <a:avLst/>
          </a:prstGeom>
        </p:spPr>
        <p:txBody>
          <a:bodyPr vert="horz" lIns="91440" tIns="45720" rIns="91440" bIns="45720" rtlCol="0">
            <a:no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0" y="6598025"/>
            <a:ext cx="1143000" cy="304800"/>
          </a:xfrm>
          <a:prstGeom prst="rect">
            <a:avLst/>
          </a:prstGeom>
        </p:spPr>
        <p:txBody>
          <a:bodyPr vert="horz" lIns="91440" tIns="45720" rIns="91440" bIns="45720" rtlCol="0" anchor="b"/>
          <a:lstStyle>
            <a:lvl1pPr algn="l">
              <a:defRPr sz="900">
                <a:solidFill>
                  <a:schemeClr val="tx1">
                    <a:tint val="75000"/>
                  </a:schemeClr>
                </a:solidFill>
              </a:defRPr>
            </a:lvl1pPr>
          </a:lstStyle>
          <a:p>
            <a:fld id="{ACF4D067-4ADC-4E44-A8E1-EC6D134DA828}" type="datetimeFigureOut">
              <a:rPr lang="en-US" smtClean="0"/>
              <a:pPr/>
              <a:t>5/8/2017</a:t>
            </a:fld>
            <a:endParaRPr lang="en-US"/>
          </a:p>
        </p:txBody>
      </p:sp>
      <p:sp>
        <p:nvSpPr>
          <p:cNvPr id="5" name="Footer Placeholder 4"/>
          <p:cNvSpPr>
            <a:spLocks noGrp="1"/>
          </p:cNvSpPr>
          <p:nvPr>
            <p:ph type="ftr" sz="quarter" idx="3"/>
          </p:nvPr>
        </p:nvSpPr>
        <p:spPr>
          <a:xfrm>
            <a:off x="1219200" y="6598025"/>
            <a:ext cx="6705600" cy="304800"/>
          </a:xfrm>
          <a:prstGeom prst="rect">
            <a:avLst/>
          </a:prstGeom>
        </p:spPr>
        <p:txBody>
          <a:bodyPr vert="horz" lIns="91440" tIns="45720" rIns="91440" bIns="45720" rtlCol="0" anchor="b"/>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58200" y="6598025"/>
            <a:ext cx="609600" cy="304800"/>
          </a:xfrm>
          <a:prstGeom prst="rect">
            <a:avLst/>
          </a:prstGeom>
        </p:spPr>
        <p:txBody>
          <a:bodyPr vert="horz" lIns="91440" tIns="45720" rIns="91440" bIns="45720" rtlCol="0" anchor="b"/>
          <a:lstStyle>
            <a:lvl1pPr algn="r">
              <a:defRPr sz="900">
                <a:solidFill>
                  <a:schemeClr val="tx1">
                    <a:tint val="75000"/>
                  </a:schemeClr>
                </a:solidFill>
              </a:defRPr>
            </a:lvl1pPr>
          </a:lstStyle>
          <a:p>
            <a:fld id="{08A7F96F-1D34-4AD8-A324-DDD9B7126D3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Lst>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childTnLst>
        </p:cTn>
      </p:par>
    </p:tnLst>
  </p:timing>
  <p:txStyles>
    <p:titleStyle>
      <a:lvl1pPr algn="l" defTabSz="914400" rtl="0" eaLnBrk="1" latinLnBrk="0" hangingPunct="1">
        <a:lnSpc>
          <a:spcPct val="80000"/>
        </a:lnSpc>
        <a:spcBef>
          <a:spcPct val="0"/>
        </a:spcBef>
        <a:buNone/>
        <a:defRPr lang="en-US" sz="4000" b="1" kern="1200" dirty="0">
          <a:solidFill>
            <a:schemeClr val="bg1"/>
          </a:solidFill>
          <a:latin typeface="+mj-lt"/>
          <a:ea typeface="+mj-ea"/>
          <a:cs typeface="+mj-cs"/>
        </a:defRPr>
      </a:lvl1pPr>
    </p:titleStyle>
    <p:bodyStyle>
      <a:lvl1pPr marL="342900" indent="-342900" algn="l" defTabSz="914400" rtl="0" eaLnBrk="1" latinLnBrk="0" hangingPunct="1">
        <a:lnSpc>
          <a:spcPct val="85000"/>
        </a:lnSpc>
        <a:spcBef>
          <a:spcPts val="400"/>
        </a:spcBef>
        <a:buFontTx/>
        <a:buBlip>
          <a:blip r:embed="rId13"/>
        </a:buBlip>
        <a:defRPr sz="2800" kern="1200">
          <a:solidFill>
            <a:schemeClr val="tx1"/>
          </a:solidFill>
          <a:latin typeface="+mn-lt"/>
          <a:ea typeface="+mn-ea"/>
          <a:cs typeface="+mn-cs"/>
        </a:defRPr>
      </a:lvl1pPr>
      <a:lvl2pPr marL="742950" indent="-285750" algn="l" defTabSz="914400" rtl="0" eaLnBrk="1" latinLnBrk="0" hangingPunct="1">
        <a:lnSpc>
          <a:spcPct val="85000"/>
        </a:lnSpc>
        <a:spcBef>
          <a:spcPts val="50"/>
        </a:spcBef>
        <a:buFont typeface="Calibri"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85000"/>
        </a:lnSpc>
        <a:spcBef>
          <a:spcPts val="50"/>
        </a:spcBef>
        <a:buFont typeface="Calibri"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85000"/>
        </a:lnSpc>
        <a:spcBef>
          <a:spcPts val="50"/>
        </a:spcBef>
        <a:buFont typeface="Calibri"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85000"/>
        </a:lnSpc>
        <a:spcBef>
          <a:spcPts val="50"/>
        </a:spcBef>
        <a:buFont typeface="Calibri"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Layout" Target="../diagrams/layout7.xml"/><Relationship Id="rId7" Type="http://schemas.openxmlformats.org/officeDocument/2006/relationships/image" Target="../media/image19.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3.xml"/><Relationship Id="rId7" Type="http://schemas.openxmlformats.org/officeDocument/2006/relationships/image" Target="../media/image9.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4.xml"/><Relationship Id="rId7" Type="http://schemas.openxmlformats.org/officeDocument/2006/relationships/image" Target="../media/image14.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ct val="150000"/>
              </a:lnSpc>
            </a:pPr>
            <a:r>
              <a:rPr lang="en-US" altLang="zh-CN" dirty="0">
                <a:latin typeface="Microsoft YaHei" pitchFamily="34" charset="-122"/>
                <a:ea typeface="Microsoft YaHei" pitchFamily="34" charset="-122"/>
              </a:rPr>
              <a:t>HTML5</a:t>
            </a:r>
            <a:r>
              <a:rPr lang="zh-CN" altLang="en-US" dirty="0">
                <a:latin typeface="Microsoft YaHei" pitchFamily="34" charset="-122"/>
                <a:ea typeface="Microsoft YaHei" pitchFamily="34" charset="-122"/>
              </a:rPr>
              <a:t>音频视频</a:t>
            </a:r>
          </a:p>
        </p:txBody>
      </p:sp>
      <p:sp>
        <p:nvSpPr>
          <p:cNvPr id="3" name="Subtitle 2"/>
          <p:cNvSpPr>
            <a:spLocks noGrp="1"/>
          </p:cNvSpPr>
          <p:nvPr>
            <p:ph type="subTitle" idx="1"/>
          </p:nvPr>
        </p:nvSpPr>
        <p:spPr/>
        <p:txBody>
          <a:bodyPr/>
          <a:lstStyle/>
          <a:p>
            <a:endParaRPr lang="zh-CN" altLang="en-US" dirty="0">
              <a:latin typeface="Microsoft YaHei" pitchFamily="34" charset="-122"/>
              <a:ea typeface="Microsoft YaHei" pitchFamily="34" charset="-122"/>
            </a:endParaRPr>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6995" y="163128"/>
            <a:ext cx="7672039" cy="1143000"/>
          </a:xfrm>
        </p:spPr>
        <p:txBody>
          <a:bodyPr/>
          <a:lstStyle/>
          <a:p>
            <a:r>
              <a:rPr lang="en-US" altLang="zh-CN" dirty="0">
                <a:latin typeface="Microsoft YaHei" pitchFamily="34" charset="-122"/>
                <a:ea typeface="Microsoft YaHei" pitchFamily="34" charset="-122"/>
              </a:rPr>
              <a:t>HTML5</a:t>
            </a:r>
            <a:r>
              <a:rPr lang="zh-CN" altLang="en-US" dirty="0">
                <a:latin typeface="Microsoft YaHei" pitchFamily="34" charset="-122"/>
                <a:ea typeface="Microsoft YaHei" pitchFamily="34" charset="-122"/>
              </a:rPr>
              <a:t>音频</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083918172"/>
              </p:ext>
            </p:extLst>
          </p:nvPr>
        </p:nvGraphicFramePr>
        <p:xfrm>
          <a:off x="301083" y="1613140"/>
          <a:ext cx="8664497" cy="49437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3201170"/>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6995" y="163128"/>
            <a:ext cx="7672039" cy="1143000"/>
          </a:xfrm>
        </p:spPr>
        <p:txBody>
          <a:bodyPr/>
          <a:lstStyle/>
          <a:p>
            <a:r>
              <a:rPr lang="en-US" altLang="zh-CN" dirty="0">
                <a:latin typeface="Microsoft YaHei" pitchFamily="34" charset="-122"/>
                <a:ea typeface="Microsoft YaHei" pitchFamily="34" charset="-122"/>
              </a:rPr>
              <a:t>HTML5</a:t>
            </a:r>
            <a:r>
              <a:rPr lang="zh-CN" altLang="en-US" dirty="0">
                <a:latin typeface="Microsoft YaHei" pitchFamily="34" charset="-122"/>
                <a:ea typeface="Microsoft YaHei" pitchFamily="34" charset="-122"/>
              </a:rPr>
              <a:t>音频</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1672433137"/>
              </p:ext>
            </p:extLst>
          </p:nvPr>
        </p:nvGraphicFramePr>
        <p:xfrm>
          <a:off x="301083" y="1613140"/>
          <a:ext cx="8664497" cy="49437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图片 2"/>
          <p:cNvPicPr>
            <a:picLocks noChangeAspect="1"/>
          </p:cNvPicPr>
          <p:nvPr/>
        </p:nvPicPr>
        <p:blipFill>
          <a:blip r:embed="rId7"/>
          <a:stretch>
            <a:fillRect/>
          </a:stretch>
        </p:blipFill>
        <p:spPr>
          <a:xfrm>
            <a:off x="1967001" y="3181350"/>
            <a:ext cx="5379949" cy="690928"/>
          </a:xfrm>
          <a:prstGeom prst="rect">
            <a:avLst/>
          </a:prstGeom>
        </p:spPr>
      </p:pic>
      <p:pic>
        <p:nvPicPr>
          <p:cNvPr id="5" name="图片 4"/>
          <p:cNvPicPr>
            <a:picLocks noChangeAspect="1"/>
          </p:cNvPicPr>
          <p:nvPr/>
        </p:nvPicPr>
        <p:blipFill>
          <a:blip r:embed="rId8"/>
          <a:stretch>
            <a:fillRect/>
          </a:stretch>
        </p:blipFill>
        <p:spPr>
          <a:xfrm>
            <a:off x="2001176" y="4311650"/>
            <a:ext cx="5345774" cy="690422"/>
          </a:xfrm>
          <a:prstGeom prst="rect">
            <a:avLst/>
          </a:prstGeom>
        </p:spPr>
      </p:pic>
      <p:pic>
        <p:nvPicPr>
          <p:cNvPr id="6" name="图片 5"/>
          <p:cNvPicPr>
            <a:picLocks noChangeAspect="1"/>
          </p:cNvPicPr>
          <p:nvPr/>
        </p:nvPicPr>
        <p:blipFill>
          <a:blip r:embed="rId9"/>
          <a:stretch>
            <a:fillRect/>
          </a:stretch>
        </p:blipFill>
        <p:spPr>
          <a:xfrm>
            <a:off x="1808251" y="5441444"/>
            <a:ext cx="5273497" cy="737258"/>
          </a:xfrm>
          <a:prstGeom prst="rect">
            <a:avLst/>
          </a:prstGeom>
        </p:spPr>
      </p:pic>
    </p:spTree>
    <p:extLst>
      <p:ext uri="{BB962C8B-B14F-4D97-AF65-F5344CB8AC3E}">
        <p14:creationId xmlns:p14="http://schemas.microsoft.com/office/powerpoint/2010/main" val="2696945709"/>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6995" y="163128"/>
            <a:ext cx="7672039" cy="1143000"/>
          </a:xfrm>
        </p:spPr>
        <p:txBody>
          <a:bodyPr/>
          <a:lstStyle/>
          <a:p>
            <a:r>
              <a:rPr lang="zh-CN" altLang="en-US" dirty="0">
                <a:latin typeface="Microsoft YaHei" pitchFamily="34" charset="-122"/>
                <a:ea typeface="Microsoft YaHei" pitchFamily="34" charset="-122"/>
              </a:rPr>
              <a:t>知识及技能学习提刚</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2677221389"/>
              </p:ext>
            </p:extLst>
          </p:nvPr>
        </p:nvGraphicFramePr>
        <p:xfrm>
          <a:off x="247651" y="1613140"/>
          <a:ext cx="8717930" cy="49437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8701691"/>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altLang="zh-CN" dirty="0">
                <a:latin typeface="微软雅黑" panose="020B0503020204020204" pitchFamily="34" charset="-122"/>
                <a:ea typeface="微软雅黑" panose="020B0503020204020204" pitchFamily="34" charset="-122"/>
              </a:rPr>
              <a:t>HTML5</a:t>
            </a:r>
            <a:r>
              <a:rPr lang="zh-CN" altLang="en-US" dirty="0">
                <a:latin typeface="微软雅黑" panose="020B0503020204020204" pitchFamily="34" charset="-122"/>
                <a:ea typeface="微软雅黑" panose="020B0503020204020204" pitchFamily="34" charset="-122"/>
              </a:rPr>
              <a:t>视频</a:t>
            </a:r>
            <a:endParaRPr lang="zh-CN" altLang="zh-CN" dirty="0">
              <a:latin typeface="微软雅黑" panose="020B0503020204020204" pitchFamily="34" charset="-122"/>
              <a:ea typeface="微软雅黑" panose="020B0503020204020204" pitchFamily="34" charset="-122"/>
            </a:endParaRPr>
          </a:p>
        </p:txBody>
      </p:sp>
      <p:sp>
        <p:nvSpPr>
          <p:cNvPr id="6" name="Text Placeholder 5"/>
          <p:cNvSpPr>
            <a:spLocks noGrp="1"/>
          </p:cNvSpPr>
          <p:nvPr>
            <p:ph type="body" idx="1"/>
          </p:nvPr>
        </p:nvSpPr>
        <p:spPr/>
        <p:txBody>
          <a:bodyPr/>
          <a:lstStyle/>
          <a:p>
            <a:r>
              <a:rPr lang="zh-CN" altLang="en-US" dirty="0">
                <a:latin typeface="Microsoft YaHei" pitchFamily="34" charset="-122"/>
                <a:ea typeface="Microsoft YaHei" pitchFamily="34" charset="-122"/>
              </a:rPr>
              <a:t>请在此处输入可选副标题</a:t>
            </a:r>
          </a:p>
        </p:txBody>
      </p:sp>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6995" y="163128"/>
            <a:ext cx="7672039" cy="1143000"/>
          </a:xfrm>
        </p:spPr>
        <p:txBody>
          <a:bodyPr/>
          <a:lstStyle/>
          <a:p>
            <a:r>
              <a:rPr lang="en-US" altLang="zh-CN" dirty="0">
                <a:latin typeface="Microsoft YaHei" pitchFamily="34" charset="-122"/>
                <a:ea typeface="Microsoft YaHei" pitchFamily="34" charset="-122"/>
              </a:rPr>
              <a:t>HTML5</a:t>
            </a:r>
            <a:r>
              <a:rPr lang="zh-CN" altLang="en-US" dirty="0">
                <a:latin typeface="Microsoft YaHei" pitchFamily="34" charset="-122"/>
                <a:ea typeface="Microsoft YaHei" pitchFamily="34" charset="-122"/>
              </a:rPr>
              <a:t>视频</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2482244458"/>
              </p:ext>
            </p:extLst>
          </p:nvPr>
        </p:nvGraphicFramePr>
        <p:xfrm>
          <a:off x="301083" y="1613140"/>
          <a:ext cx="8664497" cy="49437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6995" y="163128"/>
            <a:ext cx="7672039" cy="1143000"/>
          </a:xfrm>
        </p:spPr>
        <p:txBody>
          <a:bodyPr/>
          <a:lstStyle/>
          <a:p>
            <a:r>
              <a:rPr lang="en-US" altLang="zh-CN" dirty="0">
                <a:latin typeface="Microsoft YaHei" pitchFamily="34" charset="-122"/>
                <a:ea typeface="Microsoft YaHei" pitchFamily="34" charset="-122"/>
              </a:rPr>
              <a:t>HTML5</a:t>
            </a:r>
            <a:r>
              <a:rPr lang="zh-CN" altLang="en-US" dirty="0">
                <a:latin typeface="Microsoft YaHei" pitchFamily="34" charset="-122"/>
                <a:ea typeface="Microsoft YaHei" pitchFamily="34" charset="-122"/>
              </a:rPr>
              <a:t>视频</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1761100587"/>
              </p:ext>
            </p:extLst>
          </p:nvPr>
        </p:nvGraphicFramePr>
        <p:xfrm>
          <a:off x="301083" y="1613140"/>
          <a:ext cx="8664497" cy="49437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图片 2"/>
          <p:cNvPicPr>
            <a:picLocks noChangeAspect="1"/>
          </p:cNvPicPr>
          <p:nvPr/>
        </p:nvPicPr>
        <p:blipFill>
          <a:blip r:embed="rId7"/>
          <a:stretch>
            <a:fillRect/>
          </a:stretch>
        </p:blipFill>
        <p:spPr>
          <a:xfrm>
            <a:off x="2095500" y="4371736"/>
            <a:ext cx="2171700" cy="1320140"/>
          </a:xfrm>
          <a:prstGeom prst="rect">
            <a:avLst/>
          </a:prstGeom>
        </p:spPr>
      </p:pic>
      <p:pic>
        <p:nvPicPr>
          <p:cNvPr id="5" name="图片 4"/>
          <p:cNvPicPr>
            <a:picLocks noChangeAspect="1"/>
          </p:cNvPicPr>
          <p:nvPr/>
        </p:nvPicPr>
        <p:blipFill>
          <a:blip r:embed="rId8"/>
          <a:stretch>
            <a:fillRect/>
          </a:stretch>
        </p:blipFill>
        <p:spPr>
          <a:xfrm>
            <a:off x="4324351" y="4371736"/>
            <a:ext cx="2006599" cy="1303564"/>
          </a:xfrm>
          <a:prstGeom prst="rect">
            <a:avLst/>
          </a:prstGeom>
        </p:spPr>
      </p:pic>
      <p:pic>
        <p:nvPicPr>
          <p:cNvPr id="6" name="图片 5"/>
          <p:cNvPicPr>
            <a:picLocks noChangeAspect="1"/>
          </p:cNvPicPr>
          <p:nvPr/>
        </p:nvPicPr>
        <p:blipFill>
          <a:blip r:embed="rId9"/>
          <a:stretch>
            <a:fillRect/>
          </a:stretch>
        </p:blipFill>
        <p:spPr>
          <a:xfrm>
            <a:off x="6388101" y="4371736"/>
            <a:ext cx="2285999" cy="1303564"/>
          </a:xfrm>
          <a:prstGeom prst="rect">
            <a:avLst/>
          </a:prstGeom>
        </p:spPr>
      </p:pic>
    </p:spTree>
    <p:extLst>
      <p:ext uri="{BB962C8B-B14F-4D97-AF65-F5344CB8AC3E}">
        <p14:creationId xmlns:p14="http://schemas.microsoft.com/office/powerpoint/2010/main" val="2923529048"/>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6995" y="163128"/>
            <a:ext cx="7672039" cy="1143000"/>
          </a:xfrm>
        </p:spPr>
        <p:txBody>
          <a:bodyPr/>
          <a:lstStyle/>
          <a:p>
            <a:r>
              <a:rPr lang="en-US" altLang="zh-CN" dirty="0">
                <a:latin typeface="Microsoft YaHei" pitchFamily="34" charset="-122"/>
                <a:ea typeface="Microsoft YaHei" pitchFamily="34" charset="-122"/>
              </a:rPr>
              <a:t>HTML5</a:t>
            </a:r>
            <a:r>
              <a:rPr lang="zh-CN" altLang="en-US" dirty="0">
                <a:latin typeface="Microsoft YaHei" pitchFamily="34" charset="-122"/>
                <a:ea typeface="Microsoft YaHei" pitchFamily="34" charset="-122"/>
              </a:rPr>
              <a:t>视频</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1969279943"/>
              </p:ext>
            </p:extLst>
          </p:nvPr>
        </p:nvGraphicFramePr>
        <p:xfrm>
          <a:off x="301083" y="1613140"/>
          <a:ext cx="8664497" cy="49437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图片 6"/>
          <p:cNvPicPr>
            <a:picLocks noChangeAspect="1"/>
          </p:cNvPicPr>
          <p:nvPr/>
        </p:nvPicPr>
        <p:blipFill>
          <a:blip r:embed="rId7"/>
          <a:stretch>
            <a:fillRect/>
          </a:stretch>
        </p:blipFill>
        <p:spPr>
          <a:xfrm>
            <a:off x="1986051" y="5079999"/>
            <a:ext cx="5273497" cy="990653"/>
          </a:xfrm>
          <a:prstGeom prst="rect">
            <a:avLst/>
          </a:prstGeom>
        </p:spPr>
      </p:pic>
      <p:pic>
        <p:nvPicPr>
          <p:cNvPr id="8" name="图片 7"/>
          <p:cNvPicPr>
            <a:picLocks noChangeAspect="1"/>
          </p:cNvPicPr>
          <p:nvPr/>
        </p:nvPicPr>
        <p:blipFill>
          <a:blip r:embed="rId8"/>
          <a:stretch>
            <a:fillRect/>
          </a:stretch>
        </p:blipFill>
        <p:spPr>
          <a:xfrm>
            <a:off x="2292350" y="3575050"/>
            <a:ext cx="5194300" cy="978720"/>
          </a:xfrm>
          <a:prstGeom prst="rect">
            <a:avLst/>
          </a:prstGeom>
        </p:spPr>
      </p:pic>
    </p:spTree>
    <p:extLst>
      <p:ext uri="{BB962C8B-B14F-4D97-AF65-F5344CB8AC3E}">
        <p14:creationId xmlns:p14="http://schemas.microsoft.com/office/powerpoint/2010/main" val="301316682"/>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lvl="0"/>
            <a:r>
              <a:rPr lang="en-US" altLang="zh-CN" sz="3800" dirty="0">
                <a:latin typeface="微软雅黑" panose="020B0503020204020204" pitchFamily="34" charset="-122"/>
                <a:ea typeface="微软雅黑" panose="020B0503020204020204" pitchFamily="34" charset="-122"/>
              </a:rPr>
              <a:t>HTML5</a:t>
            </a:r>
            <a:r>
              <a:rPr lang="zh-CN" altLang="en-US" sz="3800" dirty="0">
                <a:latin typeface="微软雅黑" panose="020B0503020204020204" pitchFamily="34" charset="-122"/>
                <a:ea typeface="微软雅黑" panose="020B0503020204020204" pitchFamily="34" charset="-122"/>
              </a:rPr>
              <a:t>视频</a:t>
            </a:r>
            <a:r>
              <a:rPr lang="en-US" altLang="zh-CN" sz="3800" dirty="0">
                <a:latin typeface="微软雅黑" panose="020B0503020204020204" pitchFamily="34" charset="-122"/>
                <a:ea typeface="微软雅黑" panose="020B0503020204020204" pitchFamily="34" charset="-122"/>
              </a:rPr>
              <a:t>DOM</a:t>
            </a:r>
            <a:r>
              <a:rPr lang="zh-CN" altLang="en-US" sz="3800" dirty="0">
                <a:latin typeface="微软雅黑" panose="020B0503020204020204" pitchFamily="34" charset="-122"/>
                <a:ea typeface="微软雅黑" panose="020B0503020204020204" pitchFamily="34" charset="-122"/>
              </a:rPr>
              <a:t>属性与方法</a:t>
            </a:r>
            <a:endParaRPr lang="zh-CN" altLang="zh-CN" sz="3800" dirty="0">
              <a:latin typeface="微软雅黑" panose="020B0503020204020204" pitchFamily="34" charset="-122"/>
              <a:ea typeface="微软雅黑" panose="020B0503020204020204" pitchFamily="34" charset="-122"/>
            </a:endParaRPr>
          </a:p>
        </p:txBody>
      </p:sp>
      <p:sp>
        <p:nvSpPr>
          <p:cNvPr id="6" name="Text Placeholder 5"/>
          <p:cNvSpPr>
            <a:spLocks noGrp="1"/>
          </p:cNvSpPr>
          <p:nvPr>
            <p:ph type="body" idx="1"/>
          </p:nvPr>
        </p:nvSpPr>
        <p:spPr/>
        <p:txBody>
          <a:bodyPr/>
          <a:lstStyle/>
          <a:p>
            <a:r>
              <a:rPr lang="zh-CN" altLang="en-US" dirty="0">
                <a:latin typeface="Microsoft YaHei" pitchFamily="34" charset="-122"/>
                <a:ea typeface="Microsoft YaHei" pitchFamily="34" charset="-122"/>
              </a:rPr>
              <a:t>请在此处输入可选副标题</a:t>
            </a:r>
          </a:p>
        </p:txBody>
      </p:sp>
    </p:spTree>
    <p:extLst>
      <p:ext uri="{BB962C8B-B14F-4D97-AF65-F5344CB8AC3E}">
        <p14:creationId xmlns:p14="http://schemas.microsoft.com/office/powerpoint/2010/main" val="3748243286"/>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6995" y="163128"/>
            <a:ext cx="7672039" cy="1143000"/>
          </a:xfrm>
        </p:spPr>
        <p:txBody>
          <a:bodyPr/>
          <a:lstStyle/>
          <a:p>
            <a:r>
              <a:rPr lang="en-US" altLang="zh-CN" dirty="0">
                <a:latin typeface="Microsoft YaHei" pitchFamily="34" charset="-122"/>
                <a:ea typeface="Microsoft YaHei" pitchFamily="34" charset="-122"/>
              </a:rPr>
              <a:t>HTML5</a:t>
            </a:r>
            <a:r>
              <a:rPr lang="zh-CN" altLang="en-US" dirty="0">
                <a:latin typeface="Microsoft YaHei" pitchFamily="34" charset="-122"/>
                <a:ea typeface="Microsoft YaHei" pitchFamily="34" charset="-122"/>
              </a:rPr>
              <a:t>视频</a:t>
            </a:r>
            <a:r>
              <a:rPr lang="en-US" altLang="zh-CN" dirty="0">
                <a:latin typeface="Microsoft YaHei" pitchFamily="34" charset="-122"/>
                <a:ea typeface="Microsoft YaHei" pitchFamily="34" charset="-122"/>
              </a:rPr>
              <a:t>DOM</a:t>
            </a:r>
            <a:r>
              <a:rPr lang="zh-CN" altLang="en-US" dirty="0">
                <a:latin typeface="Microsoft YaHei" pitchFamily="34" charset="-122"/>
                <a:ea typeface="Microsoft YaHei" pitchFamily="34" charset="-122"/>
              </a:rPr>
              <a:t>属性与方法</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2783472637"/>
              </p:ext>
            </p:extLst>
          </p:nvPr>
        </p:nvGraphicFramePr>
        <p:xfrm>
          <a:off x="301083" y="1613140"/>
          <a:ext cx="8664497" cy="49437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4835022"/>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altLang="zh-CN" dirty="0">
                <a:latin typeface="微软雅黑" panose="020B0503020204020204" pitchFamily="34" charset="-122"/>
                <a:ea typeface="微软雅黑" panose="020B0503020204020204" pitchFamily="34" charset="-122"/>
              </a:rPr>
              <a:t>HTML5</a:t>
            </a:r>
            <a:r>
              <a:rPr lang="zh-CN" altLang="en-US" dirty="0">
                <a:latin typeface="微软雅黑" panose="020B0503020204020204" pitchFamily="34" charset="-122"/>
                <a:ea typeface="微软雅黑" panose="020B0503020204020204" pitchFamily="34" charset="-122"/>
              </a:rPr>
              <a:t>音频</a:t>
            </a:r>
            <a:endParaRPr lang="zh-CN" altLang="zh-CN" dirty="0">
              <a:latin typeface="微软雅黑" panose="020B0503020204020204" pitchFamily="34" charset="-122"/>
              <a:ea typeface="微软雅黑" panose="020B0503020204020204" pitchFamily="34" charset="-122"/>
            </a:endParaRPr>
          </a:p>
        </p:txBody>
      </p:sp>
      <p:sp>
        <p:nvSpPr>
          <p:cNvPr id="6" name="Text Placeholder 5"/>
          <p:cNvSpPr>
            <a:spLocks noGrp="1"/>
          </p:cNvSpPr>
          <p:nvPr>
            <p:ph type="body" idx="1"/>
          </p:nvPr>
        </p:nvSpPr>
        <p:spPr/>
        <p:txBody>
          <a:bodyPr/>
          <a:lstStyle/>
          <a:p>
            <a:r>
              <a:rPr lang="zh-CN" altLang="en-US" dirty="0">
                <a:latin typeface="Microsoft YaHei" pitchFamily="34" charset="-122"/>
                <a:ea typeface="Microsoft YaHei" pitchFamily="34" charset="-122"/>
              </a:rPr>
              <a:t>请在此处输入可选副标题</a:t>
            </a:r>
          </a:p>
        </p:txBody>
      </p:sp>
    </p:spTree>
    <p:extLst>
      <p:ext uri="{BB962C8B-B14F-4D97-AF65-F5344CB8AC3E}">
        <p14:creationId xmlns:p14="http://schemas.microsoft.com/office/powerpoint/2010/main" val="2917607887"/>
      </p:ext>
    </p:extLst>
  </p:cSld>
  <p:clrMapOvr>
    <a:masterClrMapping/>
  </p:clrMapOvr>
  <p:transition spd="slow">
    <p:wipe dir="r"/>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7-Motion_Background_SHIP">
  <a:themeElements>
    <a:clrScheme name="Microsoft Motion BG Template">
      <a:dk1>
        <a:sysClr val="windowText" lastClr="000000"/>
      </a:dk1>
      <a:lt1>
        <a:sysClr val="window" lastClr="FFFFFF"/>
      </a:lt1>
      <a:dk2>
        <a:srgbClr val="2B370A"/>
      </a:dk2>
      <a:lt2>
        <a:srgbClr val="EBF6D0"/>
      </a:lt2>
      <a:accent1>
        <a:srgbClr val="FF9900"/>
      </a:accent1>
      <a:accent2>
        <a:srgbClr val="FFCC00"/>
      </a:accent2>
      <a:accent3>
        <a:srgbClr val="9BBB59"/>
      </a:accent3>
      <a:accent4>
        <a:srgbClr val="1E8C16"/>
      </a:accent4>
      <a:accent5>
        <a:srgbClr val="00CC99"/>
      </a:accent5>
      <a:accent6>
        <a:srgbClr val="00A1DA"/>
      </a:accent6>
      <a:hlink>
        <a:srgbClr val="00D200"/>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z="2000" dirty="0"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lnDef>
      <a:spPr>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Microsoft Motion BG">
      <a:dk1>
        <a:sysClr val="windowText" lastClr="000000"/>
      </a:dk1>
      <a:lt1>
        <a:sysClr val="window" lastClr="FFFFFF"/>
      </a:lt1>
      <a:dk2>
        <a:srgbClr val="2B370A"/>
      </a:dk2>
      <a:lt2>
        <a:srgbClr val="EBF6D0"/>
      </a:lt2>
      <a:accent1>
        <a:srgbClr val="FF9900"/>
      </a:accent1>
      <a:accent2>
        <a:srgbClr val="FFCC00"/>
      </a:accent2>
      <a:accent3>
        <a:srgbClr val="9BBB59"/>
      </a:accent3>
      <a:accent4>
        <a:srgbClr val="1E8C16"/>
      </a:accent4>
      <a:accent5>
        <a:srgbClr val="00CC99"/>
      </a:accent5>
      <a:accent6>
        <a:srgbClr val="00A1DA"/>
      </a:accent6>
      <a:hlink>
        <a:srgbClr val="00D200"/>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Microsoft Motion BG">
      <a:dk1>
        <a:sysClr val="windowText" lastClr="000000"/>
      </a:dk1>
      <a:lt1>
        <a:sysClr val="window" lastClr="FFFFFF"/>
      </a:lt1>
      <a:dk2>
        <a:srgbClr val="2B370A"/>
      </a:dk2>
      <a:lt2>
        <a:srgbClr val="EBF6D0"/>
      </a:lt2>
      <a:accent1>
        <a:srgbClr val="FF9900"/>
      </a:accent1>
      <a:accent2>
        <a:srgbClr val="FFCC00"/>
      </a:accent2>
      <a:accent3>
        <a:srgbClr val="9BBB59"/>
      </a:accent3>
      <a:accent4>
        <a:srgbClr val="1E8C16"/>
      </a:accent4>
      <a:accent5>
        <a:srgbClr val="00CC99"/>
      </a:accent5>
      <a:accent6>
        <a:srgbClr val="00A1DA"/>
      </a:accent6>
      <a:hlink>
        <a:srgbClr val="00D200"/>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CBB46A4-E7BC-4F66-B794-23E69454A5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动画背景（带视频）</Template>
  <TotalTime>0</TotalTime>
  <Words>277</Words>
  <Application>Microsoft Office PowerPoint</Application>
  <PresentationFormat>全屏显示(4:3)</PresentationFormat>
  <Paragraphs>48</Paragraphs>
  <Slides>11</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vt:i4>
      </vt:variant>
    </vt:vector>
  </HeadingPairs>
  <TitlesOfParts>
    <vt:vector size="17" baseType="lpstr">
      <vt:lpstr>宋体</vt:lpstr>
      <vt:lpstr>微软雅黑</vt:lpstr>
      <vt:lpstr>微软雅黑</vt:lpstr>
      <vt:lpstr>Arial</vt:lpstr>
      <vt:lpstr>Calibri</vt:lpstr>
      <vt:lpstr>7-Motion_Background_SHIP</vt:lpstr>
      <vt:lpstr>HTML5音频视频</vt:lpstr>
      <vt:lpstr>知识及技能学习提刚</vt:lpstr>
      <vt:lpstr>HTML5视频</vt:lpstr>
      <vt:lpstr>HTML5视频</vt:lpstr>
      <vt:lpstr>HTML5视频</vt:lpstr>
      <vt:lpstr>HTML5视频</vt:lpstr>
      <vt:lpstr>HTML5视频DOM属性与方法</vt:lpstr>
      <vt:lpstr>HTML5视频DOM属性与方法</vt:lpstr>
      <vt:lpstr>HTML5音频</vt:lpstr>
      <vt:lpstr>HTML5音频</vt:lpstr>
      <vt:lpstr>HTML5音频</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2015-03-05T07:42:58Z</dcterms:created>
  <dcterms:modified xsi:type="dcterms:W3CDTF">2017-05-08T06:42:47Z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TC027279839991</vt:lpwstr>
  </property>
</Properties>
</file>